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1338" r:id="rId2"/>
    <p:sldId id="1341" r:id="rId3"/>
    <p:sldId id="1342" r:id="rId4"/>
    <p:sldId id="1343" r:id="rId5"/>
    <p:sldId id="1344" r:id="rId6"/>
    <p:sldId id="1345" r:id="rId7"/>
    <p:sldId id="1346" r:id="rId8"/>
    <p:sldId id="1347" r:id="rId9"/>
    <p:sldId id="1348" r:id="rId10"/>
    <p:sldId id="1349" r:id="rId11"/>
    <p:sldId id="1350" r:id="rId12"/>
    <p:sldId id="1351" r:id="rId13"/>
    <p:sldId id="1352" r:id="rId14"/>
    <p:sldId id="1353" r:id="rId15"/>
    <p:sldId id="1354" r:id="rId16"/>
    <p:sldId id="1355" r:id="rId17"/>
    <p:sldId id="1356" r:id="rId18"/>
    <p:sldId id="1357" r:id="rId19"/>
    <p:sldId id="1358" r:id="rId20"/>
    <p:sldId id="1359" r:id="rId21"/>
    <p:sldId id="1360" r:id="rId22"/>
    <p:sldId id="1361" r:id="rId23"/>
    <p:sldId id="1362" r:id="rId24"/>
    <p:sldId id="1363" r:id="rId25"/>
    <p:sldId id="1364" r:id="rId26"/>
    <p:sldId id="1365" r:id="rId27"/>
    <p:sldId id="1366" r:id="rId28"/>
    <p:sldId id="1367" r:id="rId29"/>
    <p:sldId id="1368" r:id="rId30"/>
    <p:sldId id="1369" r:id="rId31"/>
    <p:sldId id="1370" r:id="rId32"/>
    <p:sldId id="1371" r:id="rId33"/>
    <p:sldId id="1372" r:id="rId34"/>
    <p:sldId id="1373" r:id="rId35"/>
    <p:sldId id="1374" r:id="rId36"/>
    <p:sldId id="1375" r:id="rId37"/>
    <p:sldId id="1376" r:id="rId38"/>
    <p:sldId id="1377" r:id="rId39"/>
    <p:sldId id="1378" r:id="rId40"/>
    <p:sldId id="1379" r:id="rId41"/>
    <p:sldId id="1380" r:id="rId42"/>
    <p:sldId id="1381" r:id="rId43"/>
    <p:sldId id="1382" r:id="rId44"/>
    <p:sldId id="1383" r:id="rId45"/>
    <p:sldId id="1384" r:id="rId46"/>
    <p:sldId id="1385" r:id="rId47"/>
    <p:sldId id="1386" r:id="rId48"/>
    <p:sldId id="1387" r:id="rId4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44" autoAdjust="0"/>
    <p:restoredTop sz="94694" autoAdjust="0"/>
  </p:normalViewPr>
  <p:slideViewPr>
    <p:cSldViewPr>
      <p:cViewPr varScale="1">
        <p:scale>
          <a:sx n="114" d="100"/>
          <a:sy n="114" d="100"/>
        </p:scale>
        <p:origin x="168" y="328"/>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a:t>コミュニケーション機能を用いたコースの割合</a:t>
            </a:r>
          </a:p>
        </c:rich>
      </c:tx>
      <c:layout>
        <c:manualLayout>
          <c:xMode val="edge"/>
          <c:yMode val="edge"/>
          <c:x val="0.1909469181036004"/>
          <c:y val="6.2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2021(通年)</c:v>
                </c:pt>
              </c:strCache>
            </c:strRef>
          </c:tx>
          <c:spPr>
            <a:solidFill>
              <a:schemeClr val="accent6">
                <a:lumMod val="60000"/>
                <a:lumOff val="40000"/>
              </a:schemeClr>
            </a:solidFill>
            <a:ln>
              <a:noFill/>
            </a:ln>
            <a:effectLst/>
          </c:spPr>
          <c:invertIfNegative val="0"/>
          <c:cat>
            <c:strRef>
              <c:f>Sheet1!$A$2:$A$4</c:f>
              <c:strCache>
                <c:ptCount val="3"/>
                <c:pt idx="0">
                  <c:v>メッセージ</c:v>
                </c:pt>
                <c:pt idx="1">
                  <c:v>掲示板</c:v>
                </c:pt>
                <c:pt idx="2">
                  <c:v>お知らせ</c:v>
                </c:pt>
              </c:strCache>
            </c:strRef>
          </c:cat>
          <c:val>
            <c:numRef>
              <c:f>Sheet1!$B$2:$B$4</c:f>
              <c:numCache>
                <c:formatCode>0.00%</c:formatCode>
                <c:ptCount val="3"/>
                <c:pt idx="0">
                  <c:v>0.14879999999999999</c:v>
                </c:pt>
                <c:pt idx="1">
                  <c:v>0.1404</c:v>
                </c:pt>
                <c:pt idx="2">
                  <c:v>0.76739999999999997</c:v>
                </c:pt>
              </c:numCache>
            </c:numRef>
          </c:val>
          <c:extLst>
            <c:ext xmlns:c16="http://schemas.microsoft.com/office/drawing/2014/chart" uri="{C3380CC4-5D6E-409C-BE32-E72D297353CC}">
              <c16:uniqueId val="{00000000-B7B3-C94A-B1C6-BDB79B881701}"/>
            </c:ext>
          </c:extLst>
        </c:ser>
        <c:ser>
          <c:idx val="1"/>
          <c:order val="1"/>
          <c:tx>
            <c:strRef>
              <c:f>Sheet1!$C$1</c:f>
              <c:strCache>
                <c:ptCount val="1"/>
                <c:pt idx="0">
                  <c:v>2022(7月まで)</c:v>
                </c:pt>
              </c:strCache>
            </c:strRef>
          </c:tx>
          <c:spPr>
            <a:solidFill>
              <a:schemeClr val="accent5">
                <a:tint val="100000"/>
              </a:schemeClr>
            </a:solidFill>
            <a:ln>
              <a:noFill/>
            </a:ln>
            <a:effectLst/>
          </c:spPr>
          <c:invertIfNegative val="0"/>
          <c:cat>
            <c:strRef>
              <c:f>Sheet1!$A$2:$A$4</c:f>
              <c:strCache>
                <c:ptCount val="3"/>
                <c:pt idx="0">
                  <c:v>メッセージ</c:v>
                </c:pt>
                <c:pt idx="1">
                  <c:v>掲示板</c:v>
                </c:pt>
                <c:pt idx="2">
                  <c:v>お知らせ</c:v>
                </c:pt>
              </c:strCache>
            </c:strRef>
          </c:cat>
          <c:val>
            <c:numRef>
              <c:f>Sheet1!$C$2:$C$4</c:f>
              <c:numCache>
                <c:formatCode>0.00%</c:formatCode>
                <c:ptCount val="3"/>
                <c:pt idx="0">
                  <c:v>0.46960000000000002</c:v>
                </c:pt>
                <c:pt idx="1">
                  <c:v>0.13350000000000001</c:v>
                </c:pt>
                <c:pt idx="2">
                  <c:v>0.76229999999999998</c:v>
                </c:pt>
              </c:numCache>
            </c:numRef>
          </c:val>
          <c:extLst>
            <c:ext xmlns:c16="http://schemas.microsoft.com/office/drawing/2014/chart" uri="{C3380CC4-5D6E-409C-BE32-E72D297353CC}">
              <c16:uniqueId val="{00000001-B7B3-C94A-B1C6-BDB79B881701}"/>
            </c:ext>
          </c:extLst>
        </c:ser>
        <c:dLbls>
          <c:showLegendKey val="0"/>
          <c:showVal val="0"/>
          <c:showCatName val="0"/>
          <c:showSerName val="0"/>
          <c:showPercent val="0"/>
          <c:showBubbleSize val="0"/>
        </c:dLbls>
        <c:gapWidth val="182"/>
        <c:axId val="1601668608"/>
        <c:axId val="1221139183"/>
      </c:barChart>
      <c:catAx>
        <c:axId val="1601668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221139183"/>
        <c:crosses val="autoZero"/>
        <c:auto val="1"/>
        <c:lblAlgn val="ctr"/>
        <c:lblOffset val="100"/>
        <c:noMultiLvlLbl val="0"/>
      </c:catAx>
      <c:valAx>
        <c:axId val="122113918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601668608"/>
        <c:crosses val="autoZero"/>
        <c:crossBetween val="between"/>
      </c:valAx>
      <c:spPr>
        <a:noFill/>
        <a:ln>
          <a:noFill/>
        </a:ln>
        <a:effectLst/>
      </c:spPr>
    </c:plotArea>
    <c:legend>
      <c:legendPos val="b"/>
      <c:layout>
        <c:manualLayout>
          <c:xMode val="edge"/>
          <c:yMode val="edge"/>
          <c:x val="0.69887566176059945"/>
          <c:y val="0.63157923228346458"/>
          <c:w val="0.28067912293369895"/>
          <c:h val="0.1799136318897638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2022/9/13</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18</a:t>
            </a:fld>
            <a:endParaRPr kumimoji="1" lang="ja-JP" altLang="en-US"/>
          </a:p>
        </p:txBody>
      </p:sp>
    </p:spTree>
    <p:extLst>
      <p:ext uri="{BB962C8B-B14F-4D97-AF65-F5344CB8AC3E}">
        <p14:creationId xmlns:p14="http://schemas.microsoft.com/office/powerpoint/2010/main" val="425718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A</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2022/9/14</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2022/9/14</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hyperlink" Target="https://utas.adm.u-tokyo.ac.jp/" TargetMode="External"/><Relationship Id="rId1" Type="http://schemas.openxmlformats.org/officeDocument/2006/relationships/slideLayout" Target="../slideLayouts/slideLayout2.xml"/><Relationship Id="rId6" Type="http://schemas.openxmlformats.org/officeDocument/2006/relationships/hyperlink" Target="https://utacm.adm.u-tokyo.ac.jp/webmtn/LoginServlet" TargetMode="External"/><Relationship Id="rId5"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hyperlink" Target="https://u-tokyo-ac-jp.zoom.us/profile"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7" Type="http://schemas.openxmlformats.org/officeDocument/2006/relationships/image" Target="../media/image9.png"/><Relationship Id="rId2" Type="http://schemas.openxmlformats.org/officeDocument/2006/relationships/hyperlink" Target="https://zoom.u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9.png"/><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elecon.adm.u-tokyo.ac.jp/oc/#google"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hyperlink" Target="https://itc-lms.ecc.u-tokyo.ac.jp/login" TargetMode="External"/><Relationship Id="rId1" Type="http://schemas.openxmlformats.org/officeDocument/2006/relationships/slideLayout" Target="../slideLayouts/slideLayout2.xml"/><Relationship Id="rId6" Type="http://schemas.openxmlformats.org/officeDocument/2006/relationships/hyperlink" Target="https://utacm.adm.u-tokyo.ac.jp/webmtn/LoginServlet" TargetMode="External"/><Relationship Id="rId5" Type="http://schemas.openxmlformats.org/officeDocument/2006/relationships/image" Target="../media/image28.png"/><Relationship Id="rId4" Type="http://schemas.openxmlformats.org/officeDocument/2006/relationships/image" Target="../media/image10.png"/><Relationship Id="rId9"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6.png"/><Relationship Id="rId7"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1ACD86-40D9-5845-2294-0672452625B4}"/>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7148D56D-74AC-BA9D-CFA0-3967ECC53FFC}"/>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174549D1-80BD-754F-D019-DAB6D368718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7620340-DEF5-CF0B-F490-9860DB7FD7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5FAC209F-A98C-AB41-5E77-9054D821722D}"/>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19026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9398067-A90D-5250-0A7C-9AA110A377AD}"/>
              </a:ext>
            </a:extLst>
          </p:cNvPr>
          <p:cNvSpPr>
            <a:spLocks noGrp="1"/>
          </p:cNvSpPr>
          <p:nvPr>
            <p:ph idx="1"/>
          </p:nvPr>
        </p:nvSpPr>
        <p:spPr/>
        <p:txBody>
          <a:bodyPr/>
          <a:lstStyle/>
          <a:p>
            <a:r>
              <a:rPr lang="ja-JP" altLang="en-US"/>
              <a:t>実は，正式には</a:t>
            </a:r>
            <a:r>
              <a:rPr lang="en-US" altLang="ja-JP" dirty="0"/>
              <a:t> </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en-US" altLang="ja-JP" u="sng" dirty="0">
                <a:solidFill>
                  <a:srgbClr val="00B050"/>
                </a:solidFill>
              </a:rPr>
              <a:t>@</a:t>
            </a:r>
            <a:r>
              <a:rPr lang="en-US" altLang="ja-JP" u="sng" dirty="0" err="1">
                <a:solidFill>
                  <a:srgbClr val="00B050"/>
                </a:solidFill>
              </a:rPr>
              <a:t>utac.u-tokyo.ac.jp</a:t>
            </a:r>
            <a:endParaRPr lang="en-US" altLang="ja-JP" u="sng" dirty="0">
              <a:solidFill>
                <a:srgbClr val="00B050"/>
              </a:solidFill>
            </a:endParaRPr>
          </a:p>
          <a:p>
            <a:pPr lvl="1"/>
            <a:r>
              <a:rPr lang="ja-JP" altLang="en-US"/>
              <a:t>東大内では数字</a:t>
            </a:r>
            <a:r>
              <a:rPr lang="en-US" altLang="ja-JP" dirty="0"/>
              <a:t>10</a:t>
            </a:r>
            <a:r>
              <a:rPr lang="ja-JP" altLang="en-US"/>
              <a:t>桁でユーザを一意に識別できます</a:t>
            </a:r>
            <a:endParaRPr lang="en-US" altLang="ja-JP" dirty="0"/>
          </a:p>
          <a:p>
            <a:pPr lvl="1"/>
            <a:r>
              <a:rPr lang="ja-JP" altLang="en-US"/>
              <a:t>しかし，全世界を対象とした</a:t>
            </a:r>
            <a:r>
              <a:rPr lang="en-US" altLang="ja-JP" dirty="0"/>
              <a:t> Microsoft </a:t>
            </a:r>
            <a:r>
              <a:rPr lang="ja-JP" altLang="en-US"/>
              <a:t>や</a:t>
            </a:r>
            <a:r>
              <a:rPr lang="en-US" altLang="ja-JP" dirty="0"/>
              <a:t> Zoom </a:t>
            </a:r>
            <a:r>
              <a:rPr lang="ja-JP" altLang="en-US"/>
              <a:t>のサービスを使うときには，数字</a:t>
            </a:r>
            <a:r>
              <a:rPr lang="en-US" altLang="ja-JP" dirty="0"/>
              <a:t>10</a:t>
            </a:r>
            <a:r>
              <a:rPr lang="ja-JP" altLang="en-US"/>
              <a:t>桁だけでは不十分です</a:t>
            </a:r>
            <a:r>
              <a:rPr lang="en-US" altLang="ja-JP" dirty="0"/>
              <a:t> </a:t>
            </a:r>
            <a:endParaRPr lang="ja-JP" altLang="en-US"/>
          </a:p>
        </p:txBody>
      </p:sp>
      <p:sp>
        <p:nvSpPr>
          <p:cNvPr id="4" name="日付プレースホルダー 3">
            <a:extLst>
              <a:ext uri="{FF2B5EF4-FFF2-40B4-BE49-F238E27FC236}">
                <a16:creationId xmlns:a16="http://schemas.microsoft.com/office/drawing/2014/main" id="{FC23BBAB-CC3D-B936-44D6-4896C26885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18786BE-2563-40AE-1486-F0494B47B71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3A63B6-09CB-ACCA-F143-563B96FD536B}"/>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grpSp>
        <p:nvGrpSpPr>
          <p:cNvPr id="29" name="グループ化 28">
            <a:extLst>
              <a:ext uri="{FF2B5EF4-FFF2-40B4-BE49-F238E27FC236}">
                <a16:creationId xmlns:a16="http://schemas.microsoft.com/office/drawing/2014/main" id="{4D650EFE-3A87-23BC-0A3D-38C02B641789}"/>
              </a:ext>
            </a:extLst>
          </p:cNvPr>
          <p:cNvGrpSpPr/>
          <p:nvPr/>
        </p:nvGrpSpPr>
        <p:grpSpPr>
          <a:xfrm>
            <a:off x="6588224" y="15542"/>
            <a:ext cx="2501280" cy="644461"/>
            <a:chOff x="5432073" y="2373993"/>
            <a:chExt cx="2501280" cy="644461"/>
          </a:xfrm>
        </p:grpSpPr>
        <p:sp>
          <p:nvSpPr>
            <p:cNvPr id="30" name="矢印: 上 11">
              <a:extLst>
                <a:ext uri="{FF2B5EF4-FFF2-40B4-BE49-F238E27FC236}">
                  <a16:creationId xmlns:a16="http://schemas.microsoft.com/office/drawing/2014/main" id="{0DE3050C-2D59-0E4F-2FF7-66071FCC9B1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1" name="矢印: 上 12">
              <a:extLst>
                <a:ext uri="{FF2B5EF4-FFF2-40B4-BE49-F238E27FC236}">
                  <a16:creationId xmlns:a16="http://schemas.microsoft.com/office/drawing/2014/main" id="{8526987F-D637-3E38-2031-059D3DAECE0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2" name="矢印: 上 13">
              <a:extLst>
                <a:ext uri="{FF2B5EF4-FFF2-40B4-BE49-F238E27FC236}">
                  <a16:creationId xmlns:a16="http://schemas.microsoft.com/office/drawing/2014/main" id="{0E798A9F-D065-BEBE-7908-2DA81542568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3" name="矢印: 上 15">
              <a:extLst>
                <a:ext uri="{FF2B5EF4-FFF2-40B4-BE49-F238E27FC236}">
                  <a16:creationId xmlns:a16="http://schemas.microsoft.com/office/drawing/2014/main" id="{32C63A45-DDC2-FCD1-16A9-8CAD2760EDE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4" name="矢印: 上 34">
              <a:extLst>
                <a:ext uri="{FF2B5EF4-FFF2-40B4-BE49-F238E27FC236}">
                  <a16:creationId xmlns:a16="http://schemas.microsoft.com/office/drawing/2014/main" id="{7047F28B-D65F-A902-34DD-5E06E7FF6AF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5" name="正方形/長方形 4">
              <a:extLst>
                <a:ext uri="{FF2B5EF4-FFF2-40B4-BE49-F238E27FC236}">
                  <a16:creationId xmlns:a16="http://schemas.microsoft.com/office/drawing/2014/main" id="{9C45A470-D70B-A8CB-08D5-8F58293AE50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E3DDAE75-3A8C-F26C-1117-E9779AB167E7}"/>
                </a:ext>
              </a:extLst>
            </p:cNvPr>
            <p:cNvGrpSpPr/>
            <p:nvPr/>
          </p:nvGrpSpPr>
          <p:grpSpPr>
            <a:xfrm>
              <a:off x="5432073" y="2373993"/>
              <a:ext cx="2501280" cy="439964"/>
              <a:chOff x="5432073" y="2373993"/>
              <a:chExt cx="2501280" cy="439964"/>
            </a:xfrm>
          </p:grpSpPr>
          <p:sp>
            <p:nvSpPr>
              <p:cNvPr id="37" name="正方形/長方形 9">
                <a:extLst>
                  <a:ext uri="{FF2B5EF4-FFF2-40B4-BE49-F238E27FC236}">
                    <a16:creationId xmlns:a16="http://schemas.microsoft.com/office/drawing/2014/main" id="{AA4C180F-70F2-9326-2E85-213A99F4F07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8" name="正方形/長方形 8">
                <a:extLst>
                  <a:ext uri="{FF2B5EF4-FFF2-40B4-BE49-F238E27FC236}">
                    <a16:creationId xmlns:a16="http://schemas.microsoft.com/office/drawing/2014/main" id="{3BA7CA04-406B-0998-C98B-7D22DF2B753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9" name="グループ化 38">
                <a:extLst>
                  <a:ext uri="{FF2B5EF4-FFF2-40B4-BE49-F238E27FC236}">
                    <a16:creationId xmlns:a16="http://schemas.microsoft.com/office/drawing/2014/main" id="{431D8597-A044-8B71-5C6B-018E5146F1A6}"/>
                  </a:ext>
                </a:extLst>
              </p:cNvPr>
              <p:cNvGrpSpPr/>
              <p:nvPr/>
            </p:nvGrpSpPr>
            <p:grpSpPr>
              <a:xfrm>
                <a:off x="5432073" y="2378013"/>
                <a:ext cx="475115" cy="431924"/>
                <a:chOff x="481382" y="4128535"/>
                <a:chExt cx="1584000" cy="1440000"/>
              </a:xfrm>
            </p:grpSpPr>
            <p:sp>
              <p:nvSpPr>
                <p:cNvPr id="46" name="正方形/長方形 5">
                  <a:extLst>
                    <a:ext uri="{FF2B5EF4-FFF2-40B4-BE49-F238E27FC236}">
                      <a16:creationId xmlns:a16="http://schemas.microsoft.com/office/drawing/2014/main" id="{9AC8EB37-C571-B3C4-C622-D8C56D552CB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2">
                  <a:extLst>
                    <a:ext uri="{FF2B5EF4-FFF2-40B4-BE49-F238E27FC236}">
                      <a16:creationId xmlns:a16="http://schemas.microsoft.com/office/drawing/2014/main" id="{C461248E-1EEF-36F0-6464-AFA4EA2D4B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2F0856FA-7A63-F4DA-DFC3-217BB9E11A6C}"/>
                  </a:ext>
                </a:extLst>
              </p:cNvPr>
              <p:cNvGrpSpPr/>
              <p:nvPr/>
            </p:nvGrpSpPr>
            <p:grpSpPr>
              <a:xfrm>
                <a:off x="5922308" y="2378013"/>
                <a:ext cx="475115" cy="431924"/>
                <a:chOff x="2123728" y="4094174"/>
                <a:chExt cx="1584000" cy="1440000"/>
              </a:xfrm>
            </p:grpSpPr>
            <p:sp>
              <p:nvSpPr>
                <p:cNvPr id="44" name="正方形/長方形 6">
                  <a:extLst>
                    <a:ext uri="{FF2B5EF4-FFF2-40B4-BE49-F238E27FC236}">
                      <a16:creationId xmlns:a16="http://schemas.microsoft.com/office/drawing/2014/main" id="{12D18FCB-14DB-AD74-93C6-229C8C79EFE5}"/>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4" descr="ITC Learning Management System">
                  <a:extLst>
                    <a:ext uri="{FF2B5EF4-FFF2-40B4-BE49-F238E27FC236}">
                      <a16:creationId xmlns:a16="http://schemas.microsoft.com/office/drawing/2014/main" id="{E5874E20-AF6B-627C-ED6C-241C2B24EC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7D596BE6-66DC-A0D5-8B1B-A8619164E201}"/>
                  </a:ext>
                </a:extLst>
              </p:cNvPr>
              <p:cNvGrpSpPr/>
              <p:nvPr/>
            </p:nvGrpSpPr>
            <p:grpSpPr>
              <a:xfrm>
                <a:off x="6412543" y="2378013"/>
                <a:ext cx="475115" cy="431924"/>
                <a:chOff x="3751026" y="4089184"/>
                <a:chExt cx="1584000" cy="1440000"/>
              </a:xfrm>
            </p:grpSpPr>
            <p:sp>
              <p:nvSpPr>
                <p:cNvPr id="42" name="正方形/長方形 36">
                  <a:extLst>
                    <a:ext uri="{FF2B5EF4-FFF2-40B4-BE49-F238E27FC236}">
                      <a16:creationId xmlns:a16="http://schemas.microsoft.com/office/drawing/2014/main" id="{E0A0C1F8-C036-EED9-51AB-077432DD887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6" descr="Zoomのロゴ">
                  <a:extLst>
                    <a:ext uri="{FF2B5EF4-FFF2-40B4-BE49-F238E27FC236}">
                      <a16:creationId xmlns:a16="http://schemas.microsoft.com/office/drawing/2014/main" id="{BF235EAD-BF10-AF0A-2461-E3836897FCC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9" name="正方形/長方形 48">
            <a:extLst>
              <a:ext uri="{FF2B5EF4-FFF2-40B4-BE49-F238E27FC236}">
                <a16:creationId xmlns:a16="http://schemas.microsoft.com/office/drawing/2014/main" id="{3DD34330-4BA0-7CD7-FE0A-D190691F9AF0}"/>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0408F7D-5BCD-F10D-BF4B-19894850D65F}"/>
              </a:ext>
            </a:extLst>
          </p:cNvPr>
          <p:cNvSpPr>
            <a:spLocks noGrp="1"/>
          </p:cNvSpPr>
          <p:nvPr>
            <p:ph type="title"/>
          </p:nvPr>
        </p:nvSpPr>
        <p:spPr/>
        <p:txBody>
          <a:bodyPr/>
          <a:lstStyle/>
          <a:p>
            <a:r>
              <a:rPr lang="ja-JP" altLang="en-US"/>
              <a:t>ユーザ名について</a:t>
            </a:r>
            <a:endParaRPr kumimoji="1" lang="ja-JP" altLang="en-US"/>
          </a:p>
        </p:txBody>
      </p:sp>
    </p:spTree>
    <p:extLst>
      <p:ext uri="{BB962C8B-B14F-4D97-AF65-F5344CB8AC3E}">
        <p14:creationId xmlns:p14="http://schemas.microsoft.com/office/powerpoint/2010/main" val="172151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E88672-D11F-61A3-A8E2-E451C6F5BF14}"/>
              </a:ext>
            </a:extLst>
          </p:cNvPr>
          <p:cNvSpPr>
            <a:spLocks noGrp="1"/>
          </p:cNvSpPr>
          <p:nvPr>
            <p:ph type="title"/>
          </p:nvPr>
        </p:nvSpPr>
        <p:spPr/>
        <p:txBody>
          <a:bodyPr/>
          <a:lstStyle/>
          <a:p>
            <a:r>
              <a:rPr lang="ja-JP" altLang="en-US"/>
              <a:t>ユーザ名の罠</a:t>
            </a:r>
            <a:endParaRPr kumimoji="1" lang="ja-JP" altLang="en-US"/>
          </a:p>
        </p:txBody>
      </p:sp>
      <p:sp>
        <p:nvSpPr>
          <p:cNvPr id="3" name="コンテンツ プレースホルダー 2">
            <a:extLst>
              <a:ext uri="{FF2B5EF4-FFF2-40B4-BE49-F238E27FC236}">
                <a16:creationId xmlns:a16="http://schemas.microsoft.com/office/drawing/2014/main" id="{B2D9D7E9-80EF-8477-73C5-68EDDC0CED82}"/>
              </a:ext>
            </a:extLst>
          </p:cNvPr>
          <p:cNvSpPr>
            <a:spLocks noGrp="1"/>
          </p:cNvSpPr>
          <p:nvPr>
            <p:ph idx="1"/>
          </p:nvPr>
        </p:nvSpPr>
        <p:spPr/>
        <p:txBody>
          <a:bodyPr/>
          <a:lstStyle/>
          <a:p>
            <a:r>
              <a:rPr lang="ja-JP" altLang="en-US"/>
              <a:t>場所によって，指定すべきユーザ名が違います</a:t>
            </a:r>
          </a:p>
          <a:p>
            <a:endParaRPr kumimoji="1" lang="ja-JP" altLang="en-US"/>
          </a:p>
        </p:txBody>
      </p:sp>
      <p:sp>
        <p:nvSpPr>
          <p:cNvPr id="4" name="日付プレースホルダー 3">
            <a:extLst>
              <a:ext uri="{FF2B5EF4-FFF2-40B4-BE49-F238E27FC236}">
                <a16:creationId xmlns:a16="http://schemas.microsoft.com/office/drawing/2014/main" id="{1836CDDD-EDD2-C512-5FBA-378300498A8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4F79E38-F631-D606-F1B5-3EA7C0CA1BC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E630C12-CEF9-B7D5-FAF6-A9FCA9E6625E}"/>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9" name="図 8">
            <a:extLst>
              <a:ext uri="{FF2B5EF4-FFF2-40B4-BE49-F238E27FC236}">
                <a16:creationId xmlns:a16="http://schemas.microsoft.com/office/drawing/2014/main" id="{553B684D-8AA0-3C70-B909-417DEDD5C1D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6016" y="3635261"/>
            <a:ext cx="4282803" cy="2602051"/>
          </a:xfrm>
          <a:prstGeom prst="rect">
            <a:avLst/>
          </a:prstGeom>
        </p:spPr>
      </p:pic>
      <p:sp>
        <p:nvSpPr>
          <p:cNvPr id="10" name="正方形/長方形 9">
            <a:extLst>
              <a:ext uri="{FF2B5EF4-FFF2-40B4-BE49-F238E27FC236}">
                <a16:creationId xmlns:a16="http://schemas.microsoft.com/office/drawing/2014/main" id="{3278BF9B-D95D-791E-639B-311DA08DDCE9}"/>
              </a:ext>
            </a:extLst>
          </p:cNvPr>
          <p:cNvSpPr/>
          <p:nvPr/>
        </p:nvSpPr>
        <p:spPr>
          <a:xfrm>
            <a:off x="323528" y="398299"/>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2162C34C-77FC-8623-E5FD-1BCF3410BA55}"/>
              </a:ext>
            </a:extLst>
          </p:cNvPr>
          <p:cNvSpPr/>
          <p:nvPr/>
        </p:nvSpPr>
        <p:spPr>
          <a:xfrm>
            <a:off x="7596335" y="4547579"/>
            <a:ext cx="1077343"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AC2FEC92-64F4-5082-FC49-8DB890116BBA}"/>
              </a:ext>
            </a:extLst>
          </p:cNvPr>
          <p:cNvSpPr/>
          <p:nvPr/>
        </p:nvSpPr>
        <p:spPr>
          <a:xfrm>
            <a:off x="6635887" y="2132856"/>
            <a:ext cx="1824545" cy="504056"/>
          </a:xfrm>
          <a:prstGeom prst="wedgeRoundRectCallout">
            <a:avLst>
              <a:gd name="adj1" fmla="val 44487"/>
              <a:gd name="adj2" fmla="val 4233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4" name="図 13">
            <a:extLst>
              <a:ext uri="{FF2B5EF4-FFF2-40B4-BE49-F238E27FC236}">
                <a16:creationId xmlns:a16="http://schemas.microsoft.com/office/drawing/2014/main" id="{9AEB5589-AA99-5EBD-5297-9F03CA61C4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622" y="2906113"/>
            <a:ext cx="3472036" cy="3462228"/>
          </a:xfrm>
          <a:prstGeom prst="rect">
            <a:avLst/>
          </a:prstGeom>
        </p:spPr>
      </p:pic>
      <p:sp>
        <p:nvSpPr>
          <p:cNvPr id="15" name="角丸四角形吹き出し 14">
            <a:extLst>
              <a:ext uri="{FF2B5EF4-FFF2-40B4-BE49-F238E27FC236}">
                <a16:creationId xmlns:a16="http://schemas.microsoft.com/office/drawing/2014/main" id="{2EF6EF14-3055-5472-48EF-DCE7AFF1C1B0}"/>
              </a:ext>
            </a:extLst>
          </p:cNvPr>
          <p:cNvSpPr/>
          <p:nvPr/>
        </p:nvSpPr>
        <p:spPr>
          <a:xfrm>
            <a:off x="997408" y="2036209"/>
            <a:ext cx="2038164" cy="697349"/>
          </a:xfrm>
          <a:prstGeom prst="wedgeRoundRectCallout">
            <a:avLst>
              <a:gd name="adj1" fmla="val 44022"/>
              <a:gd name="adj2" fmla="val 263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7" name="正方形/長方形 16">
            <a:extLst>
              <a:ext uri="{FF2B5EF4-FFF2-40B4-BE49-F238E27FC236}">
                <a16:creationId xmlns:a16="http://schemas.microsoft.com/office/drawing/2014/main" id="{EE7F0E8D-F6B4-EF34-1A43-ACA9489A3E42}"/>
              </a:ext>
            </a:extLst>
          </p:cNvPr>
          <p:cNvSpPr/>
          <p:nvPr/>
        </p:nvSpPr>
        <p:spPr>
          <a:xfrm>
            <a:off x="1034631" y="4232554"/>
            <a:ext cx="2133599" cy="204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2AEEBEC6-32AF-7CD0-92A5-1969B812F58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05758" y="1928104"/>
            <a:ext cx="2977432" cy="2304451"/>
          </a:xfrm>
          <a:prstGeom prst="rect">
            <a:avLst/>
          </a:prstGeom>
        </p:spPr>
      </p:pic>
      <p:sp>
        <p:nvSpPr>
          <p:cNvPr id="13" name="正方形/長方形 12">
            <a:extLst>
              <a:ext uri="{FF2B5EF4-FFF2-40B4-BE49-F238E27FC236}">
                <a16:creationId xmlns:a16="http://schemas.microsoft.com/office/drawing/2014/main" id="{D8B33454-8C97-3DA6-9559-47C501B8D03A}"/>
              </a:ext>
            </a:extLst>
          </p:cNvPr>
          <p:cNvSpPr/>
          <p:nvPr/>
        </p:nvSpPr>
        <p:spPr>
          <a:xfrm>
            <a:off x="3642934" y="2906113"/>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吹き出し 15">
            <a:extLst>
              <a:ext uri="{FF2B5EF4-FFF2-40B4-BE49-F238E27FC236}">
                <a16:creationId xmlns:a16="http://schemas.microsoft.com/office/drawing/2014/main" id="{F45DD6D1-F676-2829-9189-2727D8BC772C}"/>
              </a:ext>
            </a:extLst>
          </p:cNvPr>
          <p:cNvSpPr/>
          <p:nvPr/>
        </p:nvSpPr>
        <p:spPr>
          <a:xfrm>
            <a:off x="3035572" y="5328461"/>
            <a:ext cx="3517628" cy="852974"/>
          </a:xfrm>
          <a:prstGeom prst="wedgeRoundRectCallout">
            <a:avLst>
              <a:gd name="adj1" fmla="val -21783"/>
              <a:gd name="adj2" fmla="val -3049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grpSp>
        <p:nvGrpSpPr>
          <p:cNvPr id="40" name="グループ化 39">
            <a:extLst>
              <a:ext uri="{FF2B5EF4-FFF2-40B4-BE49-F238E27FC236}">
                <a16:creationId xmlns:a16="http://schemas.microsoft.com/office/drawing/2014/main" id="{806C787D-8C2D-0E87-A878-ECAEA9EA0A49}"/>
              </a:ext>
            </a:extLst>
          </p:cNvPr>
          <p:cNvGrpSpPr/>
          <p:nvPr/>
        </p:nvGrpSpPr>
        <p:grpSpPr>
          <a:xfrm>
            <a:off x="6588224" y="15542"/>
            <a:ext cx="2501280" cy="644461"/>
            <a:chOff x="5432073" y="2373993"/>
            <a:chExt cx="2501280" cy="644461"/>
          </a:xfrm>
        </p:grpSpPr>
        <p:sp>
          <p:nvSpPr>
            <p:cNvPr id="41" name="矢印: 上 11">
              <a:extLst>
                <a:ext uri="{FF2B5EF4-FFF2-40B4-BE49-F238E27FC236}">
                  <a16:creationId xmlns:a16="http://schemas.microsoft.com/office/drawing/2014/main" id="{DC170073-B4F6-1762-2670-FA9459606D2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2" name="矢印: 上 12">
              <a:extLst>
                <a:ext uri="{FF2B5EF4-FFF2-40B4-BE49-F238E27FC236}">
                  <a16:creationId xmlns:a16="http://schemas.microsoft.com/office/drawing/2014/main" id="{F0640AA4-7980-1AE9-AD4E-A3856570A73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3" name="矢印: 上 13">
              <a:extLst>
                <a:ext uri="{FF2B5EF4-FFF2-40B4-BE49-F238E27FC236}">
                  <a16:creationId xmlns:a16="http://schemas.microsoft.com/office/drawing/2014/main" id="{ADEFC8CA-A9F4-8C4B-5396-9493024FF89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4" name="矢印: 上 15">
              <a:extLst>
                <a:ext uri="{FF2B5EF4-FFF2-40B4-BE49-F238E27FC236}">
                  <a16:creationId xmlns:a16="http://schemas.microsoft.com/office/drawing/2014/main" id="{32580378-AFC1-B1AE-38A0-B7067F42B85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5" name="矢印: 上 34">
              <a:extLst>
                <a:ext uri="{FF2B5EF4-FFF2-40B4-BE49-F238E27FC236}">
                  <a16:creationId xmlns:a16="http://schemas.microsoft.com/office/drawing/2014/main" id="{DAE42176-A936-7FE1-69F4-03EDAA80A9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6" name="正方形/長方形 4">
              <a:extLst>
                <a:ext uri="{FF2B5EF4-FFF2-40B4-BE49-F238E27FC236}">
                  <a16:creationId xmlns:a16="http://schemas.microsoft.com/office/drawing/2014/main" id="{63A6FE1B-8283-D434-4DA8-EB8EF50BE9D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7" name="グループ化 46">
              <a:extLst>
                <a:ext uri="{FF2B5EF4-FFF2-40B4-BE49-F238E27FC236}">
                  <a16:creationId xmlns:a16="http://schemas.microsoft.com/office/drawing/2014/main" id="{6F944220-F33C-5655-1BA5-DC13B6F1E5CA}"/>
                </a:ext>
              </a:extLst>
            </p:cNvPr>
            <p:cNvGrpSpPr/>
            <p:nvPr/>
          </p:nvGrpSpPr>
          <p:grpSpPr>
            <a:xfrm>
              <a:off x="5432073" y="2373993"/>
              <a:ext cx="2501280" cy="439964"/>
              <a:chOff x="5432073" y="2373993"/>
              <a:chExt cx="2501280" cy="439964"/>
            </a:xfrm>
          </p:grpSpPr>
          <p:sp>
            <p:nvSpPr>
              <p:cNvPr id="48" name="正方形/長方形 9">
                <a:extLst>
                  <a:ext uri="{FF2B5EF4-FFF2-40B4-BE49-F238E27FC236}">
                    <a16:creationId xmlns:a16="http://schemas.microsoft.com/office/drawing/2014/main" id="{D5CCBA24-7818-66EF-0CFF-5AC4E6C8B9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9" name="正方形/長方形 8">
                <a:extLst>
                  <a:ext uri="{FF2B5EF4-FFF2-40B4-BE49-F238E27FC236}">
                    <a16:creationId xmlns:a16="http://schemas.microsoft.com/office/drawing/2014/main" id="{3085FD52-DE84-400F-361F-A1042F572C4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50" name="グループ化 49">
                <a:extLst>
                  <a:ext uri="{FF2B5EF4-FFF2-40B4-BE49-F238E27FC236}">
                    <a16:creationId xmlns:a16="http://schemas.microsoft.com/office/drawing/2014/main" id="{9CF10530-6D4D-A06D-6009-4E276F9A3489}"/>
                  </a:ext>
                </a:extLst>
              </p:cNvPr>
              <p:cNvGrpSpPr/>
              <p:nvPr/>
            </p:nvGrpSpPr>
            <p:grpSpPr>
              <a:xfrm>
                <a:off x="5432073" y="2378013"/>
                <a:ext cx="475115" cy="431924"/>
                <a:chOff x="481382" y="4128535"/>
                <a:chExt cx="1584000" cy="1440000"/>
              </a:xfrm>
            </p:grpSpPr>
            <p:sp>
              <p:nvSpPr>
                <p:cNvPr id="57" name="正方形/長方形 5">
                  <a:extLst>
                    <a:ext uri="{FF2B5EF4-FFF2-40B4-BE49-F238E27FC236}">
                      <a16:creationId xmlns:a16="http://schemas.microsoft.com/office/drawing/2014/main" id="{B67BD422-AA1C-658F-82F3-9302A07ECD6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8" name="Picture 2">
                  <a:extLst>
                    <a:ext uri="{FF2B5EF4-FFF2-40B4-BE49-F238E27FC236}">
                      <a16:creationId xmlns:a16="http://schemas.microsoft.com/office/drawing/2014/main" id="{E6EB647B-928F-748B-E5BB-798A23C86A8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グループ化 50">
                <a:extLst>
                  <a:ext uri="{FF2B5EF4-FFF2-40B4-BE49-F238E27FC236}">
                    <a16:creationId xmlns:a16="http://schemas.microsoft.com/office/drawing/2014/main" id="{38EA2876-DDB2-8B1E-2C8E-7A006213C309}"/>
                  </a:ext>
                </a:extLst>
              </p:cNvPr>
              <p:cNvGrpSpPr/>
              <p:nvPr/>
            </p:nvGrpSpPr>
            <p:grpSpPr>
              <a:xfrm>
                <a:off x="5922308" y="2378013"/>
                <a:ext cx="475115" cy="431924"/>
                <a:chOff x="2123728" y="4094174"/>
                <a:chExt cx="1584000" cy="1440000"/>
              </a:xfrm>
            </p:grpSpPr>
            <p:sp>
              <p:nvSpPr>
                <p:cNvPr id="55" name="正方形/長方形 6">
                  <a:extLst>
                    <a:ext uri="{FF2B5EF4-FFF2-40B4-BE49-F238E27FC236}">
                      <a16:creationId xmlns:a16="http://schemas.microsoft.com/office/drawing/2014/main" id="{BF2237B5-7204-02CF-1568-0F38D4AFCAB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6" name="Picture 4" descr="ITC Learning Management System">
                  <a:extLst>
                    <a:ext uri="{FF2B5EF4-FFF2-40B4-BE49-F238E27FC236}">
                      <a16:creationId xmlns:a16="http://schemas.microsoft.com/office/drawing/2014/main" id="{EA6A6F1E-B8E1-15C5-E0BF-42931A5C47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6598A1D-D2B9-49ED-7045-E7DE36F510CA}"/>
                  </a:ext>
                </a:extLst>
              </p:cNvPr>
              <p:cNvGrpSpPr/>
              <p:nvPr/>
            </p:nvGrpSpPr>
            <p:grpSpPr>
              <a:xfrm>
                <a:off x="6412543" y="2378013"/>
                <a:ext cx="475115" cy="431924"/>
                <a:chOff x="3751026" y="4089184"/>
                <a:chExt cx="1584000" cy="1440000"/>
              </a:xfrm>
            </p:grpSpPr>
            <p:sp>
              <p:nvSpPr>
                <p:cNvPr id="53" name="正方形/長方形 36">
                  <a:extLst>
                    <a:ext uri="{FF2B5EF4-FFF2-40B4-BE49-F238E27FC236}">
                      <a16:creationId xmlns:a16="http://schemas.microsoft.com/office/drawing/2014/main" id="{06D81C46-D688-AC5F-3BB3-43E12B23EDC1}"/>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6" descr="Zoomのロゴ">
                  <a:extLst>
                    <a:ext uri="{FF2B5EF4-FFF2-40B4-BE49-F238E27FC236}">
                      <a16:creationId xmlns:a16="http://schemas.microsoft.com/office/drawing/2014/main" id="{290B1522-B545-34D6-E43E-69280003E27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0" name="正方形/長方形 59">
            <a:extLst>
              <a:ext uri="{FF2B5EF4-FFF2-40B4-BE49-F238E27FC236}">
                <a16:creationId xmlns:a16="http://schemas.microsoft.com/office/drawing/2014/main" id="{4FD77ECA-BF24-04BB-130F-54E004ECD159}"/>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11158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4CAB546-868E-74E3-5077-B7F9A6678A69}"/>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u="sng">
                <a:solidFill>
                  <a:srgbClr val="00B050"/>
                </a:solidFill>
              </a:rPr>
              <a:t>非常勤講師（又はアレンジご担当）の先生方</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u="sng">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B583B171-CF9F-03E1-AC31-3A2BA1FE979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17084AC-681C-9DD7-FA6F-5DBB8087801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457FC32-5C54-946A-A70E-EA2ABCCDC8CE}"/>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grpSp>
        <p:nvGrpSpPr>
          <p:cNvPr id="29" name="グループ化 28">
            <a:extLst>
              <a:ext uri="{FF2B5EF4-FFF2-40B4-BE49-F238E27FC236}">
                <a16:creationId xmlns:a16="http://schemas.microsoft.com/office/drawing/2014/main" id="{0BC4331D-7BE5-3F65-98C9-E22C3693EAEC}"/>
              </a:ext>
            </a:extLst>
          </p:cNvPr>
          <p:cNvGrpSpPr/>
          <p:nvPr/>
        </p:nvGrpSpPr>
        <p:grpSpPr>
          <a:xfrm>
            <a:off x="6588224" y="15542"/>
            <a:ext cx="2501280" cy="644461"/>
            <a:chOff x="5432073" y="2373993"/>
            <a:chExt cx="2501280" cy="644461"/>
          </a:xfrm>
        </p:grpSpPr>
        <p:sp>
          <p:nvSpPr>
            <p:cNvPr id="30" name="矢印: 上 11">
              <a:extLst>
                <a:ext uri="{FF2B5EF4-FFF2-40B4-BE49-F238E27FC236}">
                  <a16:creationId xmlns:a16="http://schemas.microsoft.com/office/drawing/2014/main" id="{95CCC076-C200-2F38-995F-27E9C1E2700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1" name="矢印: 上 12">
              <a:extLst>
                <a:ext uri="{FF2B5EF4-FFF2-40B4-BE49-F238E27FC236}">
                  <a16:creationId xmlns:a16="http://schemas.microsoft.com/office/drawing/2014/main" id="{1E0B7841-2CD0-6A3D-1AFD-5E0C77BFE15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2" name="矢印: 上 13">
              <a:extLst>
                <a:ext uri="{FF2B5EF4-FFF2-40B4-BE49-F238E27FC236}">
                  <a16:creationId xmlns:a16="http://schemas.microsoft.com/office/drawing/2014/main" id="{D727E04D-95CD-40AA-0F8D-0F7E2344367F}"/>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3" name="矢印: 上 15">
              <a:extLst>
                <a:ext uri="{FF2B5EF4-FFF2-40B4-BE49-F238E27FC236}">
                  <a16:creationId xmlns:a16="http://schemas.microsoft.com/office/drawing/2014/main" id="{B7A16889-CAA0-0885-8CB5-DCEE2631CE2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4" name="矢印: 上 34">
              <a:extLst>
                <a:ext uri="{FF2B5EF4-FFF2-40B4-BE49-F238E27FC236}">
                  <a16:creationId xmlns:a16="http://schemas.microsoft.com/office/drawing/2014/main" id="{C2E15E81-C107-CF7A-0CC9-E7356796E5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5" name="正方形/長方形 4">
              <a:extLst>
                <a:ext uri="{FF2B5EF4-FFF2-40B4-BE49-F238E27FC236}">
                  <a16:creationId xmlns:a16="http://schemas.microsoft.com/office/drawing/2014/main" id="{3E64FF71-5D35-5437-8326-A80FC8EEBD0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9BD08B70-CD79-D241-E4C3-263DAFFF26F0}"/>
                </a:ext>
              </a:extLst>
            </p:cNvPr>
            <p:cNvGrpSpPr/>
            <p:nvPr/>
          </p:nvGrpSpPr>
          <p:grpSpPr>
            <a:xfrm>
              <a:off x="5432073" y="2373993"/>
              <a:ext cx="2501280" cy="439964"/>
              <a:chOff x="5432073" y="2373993"/>
              <a:chExt cx="2501280" cy="439964"/>
            </a:xfrm>
          </p:grpSpPr>
          <p:sp>
            <p:nvSpPr>
              <p:cNvPr id="37" name="正方形/長方形 9">
                <a:extLst>
                  <a:ext uri="{FF2B5EF4-FFF2-40B4-BE49-F238E27FC236}">
                    <a16:creationId xmlns:a16="http://schemas.microsoft.com/office/drawing/2014/main" id="{74E12FC8-341F-895E-9C49-8D17E9C6C9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8" name="正方形/長方形 8">
                <a:extLst>
                  <a:ext uri="{FF2B5EF4-FFF2-40B4-BE49-F238E27FC236}">
                    <a16:creationId xmlns:a16="http://schemas.microsoft.com/office/drawing/2014/main" id="{8BCE9FB6-D686-4342-61CD-5992E98DC9C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9" name="グループ化 38">
                <a:extLst>
                  <a:ext uri="{FF2B5EF4-FFF2-40B4-BE49-F238E27FC236}">
                    <a16:creationId xmlns:a16="http://schemas.microsoft.com/office/drawing/2014/main" id="{7CCA9CC8-8336-5009-4CCF-00CDE168049F}"/>
                  </a:ext>
                </a:extLst>
              </p:cNvPr>
              <p:cNvGrpSpPr/>
              <p:nvPr/>
            </p:nvGrpSpPr>
            <p:grpSpPr>
              <a:xfrm>
                <a:off x="5432073" y="2378013"/>
                <a:ext cx="475115" cy="431924"/>
                <a:chOff x="481382" y="4128535"/>
                <a:chExt cx="1584000" cy="1440000"/>
              </a:xfrm>
            </p:grpSpPr>
            <p:sp>
              <p:nvSpPr>
                <p:cNvPr id="46" name="正方形/長方形 5">
                  <a:extLst>
                    <a:ext uri="{FF2B5EF4-FFF2-40B4-BE49-F238E27FC236}">
                      <a16:creationId xmlns:a16="http://schemas.microsoft.com/office/drawing/2014/main" id="{3AB7A037-C464-AE39-E061-A63B5111DDA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2">
                  <a:extLst>
                    <a:ext uri="{FF2B5EF4-FFF2-40B4-BE49-F238E27FC236}">
                      <a16:creationId xmlns:a16="http://schemas.microsoft.com/office/drawing/2014/main" id="{726C7879-2DE4-D821-A686-F670986350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9077E9D6-D7C1-4D77-E101-E8B0568B8205}"/>
                  </a:ext>
                </a:extLst>
              </p:cNvPr>
              <p:cNvGrpSpPr/>
              <p:nvPr/>
            </p:nvGrpSpPr>
            <p:grpSpPr>
              <a:xfrm>
                <a:off x="5922308" y="2378013"/>
                <a:ext cx="475115" cy="431924"/>
                <a:chOff x="2123728" y="4094174"/>
                <a:chExt cx="1584000" cy="1440000"/>
              </a:xfrm>
            </p:grpSpPr>
            <p:sp>
              <p:nvSpPr>
                <p:cNvPr id="44" name="正方形/長方形 6">
                  <a:extLst>
                    <a:ext uri="{FF2B5EF4-FFF2-40B4-BE49-F238E27FC236}">
                      <a16:creationId xmlns:a16="http://schemas.microsoft.com/office/drawing/2014/main" id="{08229402-3608-3DC2-6444-E24DA5B77DA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4" descr="ITC Learning Management System">
                  <a:extLst>
                    <a:ext uri="{FF2B5EF4-FFF2-40B4-BE49-F238E27FC236}">
                      <a16:creationId xmlns:a16="http://schemas.microsoft.com/office/drawing/2014/main" id="{BA223E92-D424-33AD-0C7B-DF9C306C2E6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58E9E296-6146-BAF9-117B-7C1A1BE1EFA1}"/>
                  </a:ext>
                </a:extLst>
              </p:cNvPr>
              <p:cNvGrpSpPr/>
              <p:nvPr/>
            </p:nvGrpSpPr>
            <p:grpSpPr>
              <a:xfrm>
                <a:off x="6412543" y="2378013"/>
                <a:ext cx="475115" cy="431924"/>
                <a:chOff x="3751026" y="4089184"/>
                <a:chExt cx="1584000" cy="1440000"/>
              </a:xfrm>
            </p:grpSpPr>
            <p:sp>
              <p:nvSpPr>
                <p:cNvPr id="42" name="正方形/長方形 36">
                  <a:extLst>
                    <a:ext uri="{FF2B5EF4-FFF2-40B4-BE49-F238E27FC236}">
                      <a16:creationId xmlns:a16="http://schemas.microsoft.com/office/drawing/2014/main" id="{A538B8F2-0A04-8630-E886-062A4535397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6" descr="Zoomのロゴ">
                  <a:extLst>
                    <a:ext uri="{FF2B5EF4-FFF2-40B4-BE49-F238E27FC236}">
                      <a16:creationId xmlns:a16="http://schemas.microsoft.com/office/drawing/2014/main" id="{34B962CA-0D04-151E-4487-A920C7E7F2B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9" name="正方形/長方形 48">
            <a:extLst>
              <a:ext uri="{FF2B5EF4-FFF2-40B4-BE49-F238E27FC236}">
                <a16:creationId xmlns:a16="http://schemas.microsoft.com/office/drawing/2014/main" id="{F4F51B7A-F8E2-5214-76F7-0A9DFC2A0305}"/>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16DCEAE-F0FF-DFBD-0387-BD84652B7184}"/>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Tree>
    <p:extLst>
      <p:ext uri="{BB962C8B-B14F-4D97-AF65-F5344CB8AC3E}">
        <p14:creationId xmlns:p14="http://schemas.microsoft.com/office/powerpoint/2010/main" val="2265465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D3151D-59AB-3414-83EF-BBBA9458D5D4}"/>
              </a:ext>
            </a:extLst>
          </p:cNvPr>
          <p:cNvSpPr>
            <a:spLocks noGrp="1"/>
          </p:cNvSpPr>
          <p:nvPr>
            <p:ph type="title"/>
          </p:nvPr>
        </p:nvSpPr>
        <p:spPr/>
        <p:txBody>
          <a:bodyPr/>
          <a:lstStyle/>
          <a:p>
            <a:r>
              <a:rPr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7790591C-068F-A625-C9F2-615985FA7E47}"/>
              </a:ext>
            </a:extLst>
          </p:cNvPr>
          <p:cNvSpPr>
            <a:spLocks noGrp="1"/>
          </p:cNvSpPr>
          <p:nvPr>
            <p:ph idx="1"/>
          </p:nvPr>
        </p:nvSpPr>
        <p:spPr/>
        <p:txBody>
          <a:bodyPr/>
          <a:lstStyle/>
          <a:p>
            <a:r>
              <a:rPr lang="ja-JP" altLang="en-US"/>
              <a:t>東大の学務に関する</a:t>
            </a:r>
            <a:r>
              <a:rPr lang="ja-JP" altLang="en-US" u="sng">
                <a:solidFill>
                  <a:srgbClr val="00B050"/>
                </a:solidFill>
              </a:rPr>
              <a:t>公式情報を扱う学務システム</a:t>
            </a:r>
            <a:r>
              <a:rPr lang="ja-JP" altLang="en-US"/>
              <a:t>です</a:t>
            </a:r>
            <a:endParaRPr lang="en-US" altLang="ja-JP" dirty="0"/>
          </a:p>
        </p:txBody>
      </p:sp>
      <p:sp>
        <p:nvSpPr>
          <p:cNvPr id="4" name="日付プレースホルダー 3">
            <a:extLst>
              <a:ext uri="{FF2B5EF4-FFF2-40B4-BE49-F238E27FC236}">
                <a16:creationId xmlns:a16="http://schemas.microsoft.com/office/drawing/2014/main" id="{ACCE3164-CF26-7D68-67DC-A0E69BD6832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55BD3FA-74FE-0610-34D2-D61A1BB607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B6E1D26-F421-357A-24D9-C882D8A40FFC}"/>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22" name="グループ化 21">
            <a:extLst>
              <a:ext uri="{FF2B5EF4-FFF2-40B4-BE49-F238E27FC236}">
                <a16:creationId xmlns:a16="http://schemas.microsoft.com/office/drawing/2014/main" id="{B5E5B9C7-611C-AD0D-2037-71E8560F6FCC}"/>
              </a:ext>
            </a:extLst>
          </p:cNvPr>
          <p:cNvGrpSpPr/>
          <p:nvPr/>
        </p:nvGrpSpPr>
        <p:grpSpPr>
          <a:xfrm>
            <a:off x="469291" y="3152625"/>
            <a:ext cx="8339091" cy="2148583"/>
            <a:chOff x="469291" y="4088729"/>
            <a:chExt cx="8339091" cy="2148583"/>
          </a:xfrm>
        </p:grpSpPr>
        <p:grpSp>
          <p:nvGrpSpPr>
            <p:cNvPr id="23" name="グループ化 22">
              <a:extLst>
                <a:ext uri="{FF2B5EF4-FFF2-40B4-BE49-F238E27FC236}">
                  <a16:creationId xmlns:a16="http://schemas.microsoft.com/office/drawing/2014/main" id="{BD5EC444-4BBE-4AB0-20BD-AA2E6D791C0C}"/>
                </a:ext>
              </a:extLst>
            </p:cNvPr>
            <p:cNvGrpSpPr/>
            <p:nvPr/>
          </p:nvGrpSpPr>
          <p:grpSpPr>
            <a:xfrm>
              <a:off x="1006809" y="5573119"/>
              <a:ext cx="7313147" cy="223445"/>
              <a:chOff x="1006809" y="5590024"/>
              <a:chExt cx="7313147" cy="223445"/>
            </a:xfrm>
          </p:grpSpPr>
          <p:sp>
            <p:nvSpPr>
              <p:cNvPr id="41" name="矢印: 上 11">
                <a:extLst>
                  <a:ext uri="{FF2B5EF4-FFF2-40B4-BE49-F238E27FC236}">
                    <a16:creationId xmlns:a16="http://schemas.microsoft.com/office/drawing/2014/main" id="{F1C5CF8F-F973-27EA-6127-A2B3BBA29371}"/>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矢印: 上 12">
                <a:extLst>
                  <a:ext uri="{FF2B5EF4-FFF2-40B4-BE49-F238E27FC236}">
                    <a16:creationId xmlns:a16="http://schemas.microsoft.com/office/drawing/2014/main" id="{724C9DB6-62AA-68A1-E32A-1F15B8815587}"/>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3" name="矢印: 上 13">
                <a:extLst>
                  <a:ext uri="{FF2B5EF4-FFF2-40B4-BE49-F238E27FC236}">
                    <a16:creationId xmlns:a16="http://schemas.microsoft.com/office/drawing/2014/main" id="{640E3388-6F01-34DE-62F2-CA427E29517E}"/>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5">
                <a:extLst>
                  <a:ext uri="{FF2B5EF4-FFF2-40B4-BE49-F238E27FC236}">
                    <a16:creationId xmlns:a16="http://schemas.microsoft.com/office/drawing/2014/main" id="{9B705E81-36F3-13CB-5E99-51D7F4B99830}"/>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34">
                <a:extLst>
                  <a:ext uri="{FF2B5EF4-FFF2-40B4-BE49-F238E27FC236}">
                    <a16:creationId xmlns:a16="http://schemas.microsoft.com/office/drawing/2014/main" id="{E1F9A394-8238-C009-7A5D-AE99813720AB}"/>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4" name="グループ化 23">
              <a:extLst>
                <a:ext uri="{FF2B5EF4-FFF2-40B4-BE49-F238E27FC236}">
                  <a16:creationId xmlns:a16="http://schemas.microsoft.com/office/drawing/2014/main" id="{A872D16D-B78F-B4BB-ACBD-89728A367EB3}"/>
                </a:ext>
              </a:extLst>
            </p:cNvPr>
            <p:cNvGrpSpPr/>
            <p:nvPr/>
          </p:nvGrpSpPr>
          <p:grpSpPr>
            <a:xfrm>
              <a:off x="470036" y="5814150"/>
              <a:ext cx="8337600" cy="423162"/>
              <a:chOff x="457200" y="5814150"/>
              <a:chExt cx="8337600" cy="423162"/>
            </a:xfrm>
          </p:grpSpPr>
          <p:sp>
            <p:nvSpPr>
              <p:cNvPr id="39" name="正方形/長方形 4">
                <a:extLst>
                  <a:ext uri="{FF2B5EF4-FFF2-40B4-BE49-F238E27FC236}">
                    <a16:creationId xmlns:a16="http://schemas.microsoft.com/office/drawing/2014/main" id="{8D90D890-FF0E-1DA7-E878-4394DBA1788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0" name="四角形: 角を丸くする 26">
                <a:extLst>
                  <a:ext uri="{FF2B5EF4-FFF2-40B4-BE49-F238E27FC236}">
                    <a16:creationId xmlns:a16="http://schemas.microsoft.com/office/drawing/2014/main" id="{6063C42F-CEDC-2CBF-6E25-0E9ABB182F01}"/>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25" name="グループ化 24">
              <a:extLst>
                <a:ext uri="{FF2B5EF4-FFF2-40B4-BE49-F238E27FC236}">
                  <a16:creationId xmlns:a16="http://schemas.microsoft.com/office/drawing/2014/main" id="{C45E47B0-618D-14B6-F636-019476A6E4EF}"/>
                </a:ext>
              </a:extLst>
            </p:cNvPr>
            <p:cNvGrpSpPr/>
            <p:nvPr/>
          </p:nvGrpSpPr>
          <p:grpSpPr>
            <a:xfrm>
              <a:off x="469291" y="4088729"/>
              <a:ext cx="8339091" cy="1466805"/>
              <a:chOff x="481382" y="4088729"/>
              <a:chExt cx="8339091" cy="1466805"/>
            </a:xfrm>
          </p:grpSpPr>
          <p:sp>
            <p:nvSpPr>
              <p:cNvPr id="26" name="四角形: 角を丸くする 26">
                <a:extLst>
                  <a:ext uri="{FF2B5EF4-FFF2-40B4-BE49-F238E27FC236}">
                    <a16:creationId xmlns:a16="http://schemas.microsoft.com/office/drawing/2014/main" id="{5F452A27-3323-6B17-82F8-8C2809B8DB16}"/>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27" name="正方形/長方形 9">
                <a:extLst>
                  <a:ext uri="{FF2B5EF4-FFF2-40B4-BE49-F238E27FC236}">
                    <a16:creationId xmlns:a16="http://schemas.microsoft.com/office/drawing/2014/main" id="{281C5677-CD1B-EE01-CD12-593692396661}"/>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76CE5313-D5FF-B3DD-F30D-D2ABAF308BEE}"/>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58A1753A-B4C6-F183-FFDE-11FEE60FE22A}"/>
                  </a:ext>
                </a:extLst>
              </p:cNvPr>
              <p:cNvGrpSpPr/>
              <p:nvPr/>
            </p:nvGrpSpPr>
            <p:grpSpPr>
              <a:xfrm>
                <a:off x="481382" y="4102131"/>
                <a:ext cx="1584000" cy="1440000"/>
                <a:chOff x="481382" y="4128535"/>
                <a:chExt cx="1584000" cy="1440000"/>
              </a:xfrm>
            </p:grpSpPr>
            <p:sp>
              <p:nvSpPr>
                <p:cNvPr id="37" name="正方形/長方形 5">
                  <a:extLst>
                    <a:ext uri="{FF2B5EF4-FFF2-40B4-BE49-F238E27FC236}">
                      <a16:creationId xmlns:a16="http://schemas.microsoft.com/office/drawing/2014/main" id="{8480F7E2-15F8-136D-6EEB-C5FB6E9BDFB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D4460185-0EBB-42E9-C6A3-B96F453E08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C49653B5-856B-83D3-E351-62E62CEE7414}"/>
                  </a:ext>
                </a:extLst>
              </p:cNvPr>
              <p:cNvGrpSpPr/>
              <p:nvPr/>
            </p:nvGrpSpPr>
            <p:grpSpPr>
              <a:xfrm>
                <a:off x="2115791" y="4102131"/>
                <a:ext cx="1584000" cy="1440000"/>
                <a:chOff x="2123728" y="4094174"/>
                <a:chExt cx="1584000" cy="1440000"/>
              </a:xfrm>
            </p:grpSpPr>
            <p:sp>
              <p:nvSpPr>
                <p:cNvPr id="35" name="正方形/長方形 6">
                  <a:extLst>
                    <a:ext uri="{FF2B5EF4-FFF2-40B4-BE49-F238E27FC236}">
                      <a16:creationId xmlns:a16="http://schemas.microsoft.com/office/drawing/2014/main" id="{3B05344F-BC8D-002C-99A8-DD8F72FB69A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6F870E23-F79D-116C-BF2C-7BBC1CD177D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BDCDDB0-16B9-CF7A-67A9-70235B7DFAF7}"/>
                  </a:ext>
                </a:extLst>
              </p:cNvPr>
              <p:cNvGrpSpPr/>
              <p:nvPr/>
            </p:nvGrpSpPr>
            <p:grpSpPr>
              <a:xfrm>
                <a:off x="3750200" y="4102131"/>
                <a:ext cx="1584000" cy="1440000"/>
                <a:chOff x="3751026" y="4089184"/>
                <a:chExt cx="1584000" cy="1440000"/>
              </a:xfrm>
            </p:grpSpPr>
            <p:sp>
              <p:nvSpPr>
                <p:cNvPr id="33" name="正方形/長方形 36">
                  <a:extLst>
                    <a:ext uri="{FF2B5EF4-FFF2-40B4-BE49-F238E27FC236}">
                      <a16:creationId xmlns:a16="http://schemas.microsoft.com/office/drawing/2014/main" id="{3C93DB83-36BD-5EE9-8C69-278C4FB3014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655A3E77-6FF4-2999-7D5F-FD3C610BD5A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四角形: 角を丸くする 26">
                <a:extLst>
                  <a:ext uri="{FF2B5EF4-FFF2-40B4-BE49-F238E27FC236}">
                    <a16:creationId xmlns:a16="http://schemas.microsoft.com/office/drawing/2014/main" id="{814487EC-7F76-5EB3-1D82-82D127610F61}"/>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46" name="正方形/長方形 45">
            <a:extLst>
              <a:ext uri="{FF2B5EF4-FFF2-40B4-BE49-F238E27FC236}">
                <a16:creationId xmlns:a16="http://schemas.microsoft.com/office/drawing/2014/main" id="{00001BD3-68E8-AEDD-3A3A-BF09E14E913A}"/>
              </a:ext>
            </a:extLst>
          </p:cNvPr>
          <p:cNvSpPr/>
          <p:nvPr/>
        </p:nvSpPr>
        <p:spPr>
          <a:xfrm>
            <a:off x="469291"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83591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947DB-F5E6-A63B-151B-B0C3F4EFAE4C}"/>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595A27CB-09DB-4A83-691F-8D2BCBBA2674}"/>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2"/>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a:t>
            </a:r>
            <a:endParaRPr lang="en-US" altLang="ja-JP" dirty="0"/>
          </a:p>
          <a:p>
            <a:pPr lvl="1"/>
            <a:r>
              <a:rPr lang="ja-JP" altLang="en-US"/>
              <a:t>成績確認</a:t>
            </a:r>
            <a:endParaRPr lang="en-US" altLang="ja-JP" dirty="0"/>
          </a:p>
        </p:txBody>
      </p:sp>
      <p:sp>
        <p:nvSpPr>
          <p:cNvPr id="4" name="日付プレースホルダー 3">
            <a:extLst>
              <a:ext uri="{FF2B5EF4-FFF2-40B4-BE49-F238E27FC236}">
                <a16:creationId xmlns:a16="http://schemas.microsoft.com/office/drawing/2014/main" id="{9821DEE5-68E2-2F34-8F0A-9B7098C543B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92FC942-FD2F-4953-393E-00F68566467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5664A89-0D5F-2713-467F-421F623AF582}"/>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7" name="図 6">
            <a:extLst>
              <a:ext uri="{FF2B5EF4-FFF2-40B4-BE49-F238E27FC236}">
                <a16:creationId xmlns:a16="http://schemas.microsoft.com/office/drawing/2014/main" id="{7135CD84-F553-6451-7293-52BA39515DE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78242" y="787119"/>
            <a:ext cx="3702625" cy="2929913"/>
          </a:xfrm>
          <a:prstGeom prst="rect">
            <a:avLst/>
          </a:prstGeom>
        </p:spPr>
      </p:pic>
      <p:pic>
        <p:nvPicPr>
          <p:cNvPr id="8" name="図 7">
            <a:extLst>
              <a:ext uri="{FF2B5EF4-FFF2-40B4-BE49-F238E27FC236}">
                <a16:creationId xmlns:a16="http://schemas.microsoft.com/office/drawing/2014/main" id="{83874712-849F-AA34-C039-402D11AB807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15816" y="2997822"/>
            <a:ext cx="2607448" cy="1584176"/>
          </a:xfrm>
          <a:prstGeom prst="rect">
            <a:avLst/>
          </a:prstGeom>
        </p:spPr>
      </p:pic>
      <p:sp>
        <p:nvSpPr>
          <p:cNvPr id="9" name="正方形/長方形 8">
            <a:extLst>
              <a:ext uri="{FF2B5EF4-FFF2-40B4-BE49-F238E27FC236}">
                <a16:creationId xmlns:a16="http://schemas.microsoft.com/office/drawing/2014/main" id="{3502B288-C52B-BD53-72A3-3305D2F1C1AC}"/>
              </a:ext>
            </a:extLst>
          </p:cNvPr>
          <p:cNvSpPr/>
          <p:nvPr/>
        </p:nvSpPr>
        <p:spPr>
          <a:xfrm>
            <a:off x="7236296" y="3428130"/>
            <a:ext cx="524151"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左矢印 9">
            <a:extLst>
              <a:ext uri="{FF2B5EF4-FFF2-40B4-BE49-F238E27FC236}">
                <a16:creationId xmlns:a16="http://schemas.microsoft.com/office/drawing/2014/main" id="{310C89E6-1159-82BF-993D-36DC7A57A6B2}"/>
              </a:ext>
            </a:extLst>
          </p:cNvPr>
          <p:cNvSpPr/>
          <p:nvPr/>
        </p:nvSpPr>
        <p:spPr>
          <a:xfrm>
            <a:off x="5378242" y="3332121"/>
            <a:ext cx="174034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C93D8208-8FD3-3E7D-9660-BCD37023747E}"/>
              </a:ext>
            </a:extLst>
          </p:cNvPr>
          <p:cNvSpPr/>
          <p:nvPr/>
        </p:nvSpPr>
        <p:spPr>
          <a:xfrm rot="12490958">
            <a:off x="5034764" y="2324284"/>
            <a:ext cx="1032190"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5A66A21-D9EE-4BBA-5703-DC4B4D097F8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358556" y="3848824"/>
            <a:ext cx="3722311" cy="2910488"/>
          </a:xfrm>
          <a:prstGeom prst="rect">
            <a:avLst/>
          </a:prstGeom>
        </p:spPr>
      </p:pic>
      <p:sp>
        <p:nvSpPr>
          <p:cNvPr id="12" name="左矢印 11">
            <a:extLst>
              <a:ext uri="{FF2B5EF4-FFF2-40B4-BE49-F238E27FC236}">
                <a16:creationId xmlns:a16="http://schemas.microsoft.com/office/drawing/2014/main" id="{445D479A-ECAA-01E7-74AF-8CD586D5DCC6}"/>
              </a:ext>
            </a:extLst>
          </p:cNvPr>
          <p:cNvSpPr/>
          <p:nvPr/>
        </p:nvSpPr>
        <p:spPr>
          <a:xfrm rot="12926565">
            <a:off x="4682151" y="4448062"/>
            <a:ext cx="107928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A8890ADE-CEBF-3E0D-1D1C-B4FA83BE13AC}"/>
              </a:ext>
            </a:extLst>
          </p:cNvPr>
          <p:cNvGrpSpPr/>
          <p:nvPr/>
        </p:nvGrpSpPr>
        <p:grpSpPr>
          <a:xfrm>
            <a:off x="6588224" y="15542"/>
            <a:ext cx="2501280" cy="644461"/>
            <a:chOff x="5432073" y="2373993"/>
            <a:chExt cx="2501280" cy="644461"/>
          </a:xfrm>
        </p:grpSpPr>
        <p:sp>
          <p:nvSpPr>
            <p:cNvPr id="39" name="矢印: 上 11">
              <a:extLst>
                <a:ext uri="{FF2B5EF4-FFF2-40B4-BE49-F238E27FC236}">
                  <a16:creationId xmlns:a16="http://schemas.microsoft.com/office/drawing/2014/main" id="{51B00BD4-D270-457F-88F5-8AE61EDCFF2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0" name="矢印: 上 12">
              <a:extLst>
                <a:ext uri="{FF2B5EF4-FFF2-40B4-BE49-F238E27FC236}">
                  <a16:creationId xmlns:a16="http://schemas.microsoft.com/office/drawing/2014/main" id="{2F59BA7D-B2EE-0ECB-CC90-161E646A7D5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1" name="矢印: 上 13">
              <a:extLst>
                <a:ext uri="{FF2B5EF4-FFF2-40B4-BE49-F238E27FC236}">
                  <a16:creationId xmlns:a16="http://schemas.microsoft.com/office/drawing/2014/main" id="{86E2922F-C009-12B0-7068-F9DD269F47B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2" name="矢印: 上 15">
              <a:extLst>
                <a:ext uri="{FF2B5EF4-FFF2-40B4-BE49-F238E27FC236}">
                  <a16:creationId xmlns:a16="http://schemas.microsoft.com/office/drawing/2014/main" id="{D9A775CA-E46D-95B1-3354-D75ABFDDDB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3" name="矢印: 上 34">
              <a:extLst>
                <a:ext uri="{FF2B5EF4-FFF2-40B4-BE49-F238E27FC236}">
                  <a16:creationId xmlns:a16="http://schemas.microsoft.com/office/drawing/2014/main" id="{C7FE1024-CD82-FCE3-44F3-44829C7FE73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4" name="正方形/長方形 4">
              <a:extLst>
                <a:ext uri="{FF2B5EF4-FFF2-40B4-BE49-F238E27FC236}">
                  <a16:creationId xmlns:a16="http://schemas.microsoft.com/office/drawing/2014/main" id="{CF0FC97D-E8E1-62FC-FB77-C7499FE59F8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6"/>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5" name="グループ化 44">
              <a:extLst>
                <a:ext uri="{FF2B5EF4-FFF2-40B4-BE49-F238E27FC236}">
                  <a16:creationId xmlns:a16="http://schemas.microsoft.com/office/drawing/2014/main" id="{59ED6B3C-9A38-F0F7-B967-44B649149069}"/>
                </a:ext>
              </a:extLst>
            </p:cNvPr>
            <p:cNvGrpSpPr/>
            <p:nvPr/>
          </p:nvGrpSpPr>
          <p:grpSpPr>
            <a:xfrm>
              <a:off x="5432073" y="2373993"/>
              <a:ext cx="2501280" cy="439964"/>
              <a:chOff x="5432073" y="2373993"/>
              <a:chExt cx="2501280" cy="439964"/>
            </a:xfrm>
          </p:grpSpPr>
          <p:sp>
            <p:nvSpPr>
              <p:cNvPr id="46" name="正方形/長方形 9">
                <a:extLst>
                  <a:ext uri="{FF2B5EF4-FFF2-40B4-BE49-F238E27FC236}">
                    <a16:creationId xmlns:a16="http://schemas.microsoft.com/office/drawing/2014/main" id="{889A7B67-198F-108A-5D87-DCB4183A80E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7" name="正方形/長方形 8">
                <a:extLst>
                  <a:ext uri="{FF2B5EF4-FFF2-40B4-BE49-F238E27FC236}">
                    <a16:creationId xmlns:a16="http://schemas.microsoft.com/office/drawing/2014/main" id="{7A5E2210-1C74-9111-E2B9-567161F06C6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8" name="グループ化 47">
                <a:extLst>
                  <a:ext uri="{FF2B5EF4-FFF2-40B4-BE49-F238E27FC236}">
                    <a16:creationId xmlns:a16="http://schemas.microsoft.com/office/drawing/2014/main" id="{22530DF0-9FBB-612A-265B-61A083B39FE6}"/>
                  </a:ext>
                </a:extLst>
              </p:cNvPr>
              <p:cNvGrpSpPr/>
              <p:nvPr/>
            </p:nvGrpSpPr>
            <p:grpSpPr>
              <a:xfrm>
                <a:off x="5432073" y="2378013"/>
                <a:ext cx="475115" cy="431924"/>
                <a:chOff x="481382" y="4128535"/>
                <a:chExt cx="1584000" cy="1440000"/>
              </a:xfrm>
            </p:grpSpPr>
            <p:sp>
              <p:nvSpPr>
                <p:cNvPr id="55" name="正方形/長方形 5">
                  <a:extLst>
                    <a:ext uri="{FF2B5EF4-FFF2-40B4-BE49-F238E27FC236}">
                      <a16:creationId xmlns:a16="http://schemas.microsoft.com/office/drawing/2014/main" id="{BB6C83F4-6997-E026-298B-51DB82DD8D2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6" name="Picture 2">
                  <a:extLst>
                    <a:ext uri="{FF2B5EF4-FFF2-40B4-BE49-F238E27FC236}">
                      <a16:creationId xmlns:a16="http://schemas.microsoft.com/office/drawing/2014/main" id="{C70ADD0B-5177-A2D5-D9C6-CC717BD2166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グループ化 48">
                <a:extLst>
                  <a:ext uri="{FF2B5EF4-FFF2-40B4-BE49-F238E27FC236}">
                    <a16:creationId xmlns:a16="http://schemas.microsoft.com/office/drawing/2014/main" id="{13012E77-7703-9A8C-D36E-686BA9AA21F6}"/>
                  </a:ext>
                </a:extLst>
              </p:cNvPr>
              <p:cNvGrpSpPr/>
              <p:nvPr/>
            </p:nvGrpSpPr>
            <p:grpSpPr>
              <a:xfrm>
                <a:off x="5922308" y="2378013"/>
                <a:ext cx="475115" cy="431924"/>
                <a:chOff x="2123728" y="4094174"/>
                <a:chExt cx="1584000" cy="1440000"/>
              </a:xfrm>
            </p:grpSpPr>
            <p:sp>
              <p:nvSpPr>
                <p:cNvPr id="53" name="正方形/長方形 6">
                  <a:extLst>
                    <a:ext uri="{FF2B5EF4-FFF2-40B4-BE49-F238E27FC236}">
                      <a16:creationId xmlns:a16="http://schemas.microsoft.com/office/drawing/2014/main" id="{01854616-4006-06CF-4AF8-5E400BF13FD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4" descr="ITC Learning Management System">
                  <a:extLst>
                    <a:ext uri="{FF2B5EF4-FFF2-40B4-BE49-F238E27FC236}">
                      <a16:creationId xmlns:a16="http://schemas.microsoft.com/office/drawing/2014/main" id="{68321CD0-C755-4484-C588-C47D20838CE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グループ化 49">
                <a:extLst>
                  <a:ext uri="{FF2B5EF4-FFF2-40B4-BE49-F238E27FC236}">
                    <a16:creationId xmlns:a16="http://schemas.microsoft.com/office/drawing/2014/main" id="{8936FF82-054B-E9A1-6F4E-CBD465B54861}"/>
                  </a:ext>
                </a:extLst>
              </p:cNvPr>
              <p:cNvGrpSpPr/>
              <p:nvPr/>
            </p:nvGrpSpPr>
            <p:grpSpPr>
              <a:xfrm>
                <a:off x="6412543" y="2378013"/>
                <a:ext cx="475115" cy="431924"/>
                <a:chOff x="3751026" y="4089184"/>
                <a:chExt cx="1584000" cy="1440000"/>
              </a:xfrm>
            </p:grpSpPr>
            <p:sp>
              <p:nvSpPr>
                <p:cNvPr id="51" name="正方形/長方形 36">
                  <a:extLst>
                    <a:ext uri="{FF2B5EF4-FFF2-40B4-BE49-F238E27FC236}">
                      <a16:creationId xmlns:a16="http://schemas.microsoft.com/office/drawing/2014/main" id="{66DEC786-296F-3A27-1B45-7598CACCFEB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2" name="Picture 6" descr="Zoomのロゴ">
                  <a:extLst>
                    <a:ext uri="{FF2B5EF4-FFF2-40B4-BE49-F238E27FC236}">
                      <a16:creationId xmlns:a16="http://schemas.microsoft.com/office/drawing/2014/main" id="{AF9664BD-DDAF-33FA-2A21-BA689F2E7E7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7" name="正方形/長方形 56">
            <a:extLst>
              <a:ext uri="{FF2B5EF4-FFF2-40B4-BE49-F238E27FC236}">
                <a16:creationId xmlns:a16="http://schemas.microsoft.com/office/drawing/2014/main" id="{80B0ED90-F2A2-8793-C891-C5A0A1071E9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9808B84-CE1D-8C8C-8146-AC24DD014C2B}"/>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4878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D54E6-FB65-5CDC-F960-57AE0AA723B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4A2608A-0193-E1D6-F2A9-B2CA4B1E7768}"/>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F5823B9-2A68-72AD-70B5-64AACFB695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E645826-1656-0DB9-749D-52F8921415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1D89B8-D378-7EAF-631C-DAAFC6247CC6}"/>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37B8F37-DB28-372C-62CF-C316E73C24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7839DFEE-3A89-7E71-869C-D1AAFBABCE1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2000" y="4896000"/>
            <a:ext cx="9000000" cy="612000"/>
          </a:xfrm>
          <a:prstGeom prst="rect">
            <a:avLst/>
          </a:prstGeom>
        </p:spPr>
      </p:pic>
      <p:grpSp>
        <p:nvGrpSpPr>
          <p:cNvPr id="12" name="グループ化 11">
            <a:extLst>
              <a:ext uri="{FF2B5EF4-FFF2-40B4-BE49-F238E27FC236}">
                <a16:creationId xmlns:a16="http://schemas.microsoft.com/office/drawing/2014/main" id="{08B684B3-FACC-068E-EA32-627AD27D535A}"/>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354AF8C2-E845-BBC8-EA7F-E05CC4ACFF8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802A6A7B-75EC-5DA7-9231-1F059F2BCB2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838A85FC-F8AB-76B0-0EE6-5302EDBD3675}"/>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EA8A5B6E-5811-F923-6A3A-9C4E65E978E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B2B0FF23-1F2B-D218-0FE7-85C24B8D691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73445BEA-5B34-6D31-BBEB-692E7059946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C4B348F2-6F74-F062-983B-249ED3E60A64}"/>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F3D2BCA-8153-D8FF-29B5-FAC82B03EB4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2C28E502-466C-518C-629B-3684907846F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9E1CB688-C525-C1CB-8979-966FFA304AC5}"/>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30A1BEAE-4A8C-3A57-D130-8B0604A9BB6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9CC95EC3-A058-7551-54F2-85D2F1395B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963D89D1-6C1C-3C1D-1A24-542F83BD613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A9592BD2-D7AF-803F-A2B4-4B71A972AFB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4FD9D99D-F063-80B3-698F-A9CBEDC5EAA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C0EA685A-9234-E9F2-35F0-7C38FB163925}"/>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772AB832-6B61-B87B-1123-B44DB1EB24B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E7F119D5-5464-3031-3AD5-D6FC7A6813B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105BC622-A7C7-B8F6-1A4C-EF12E249321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00346033-88D6-4059-B89F-1F56CC73C295}"/>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14615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866049-CF03-B2B1-C39E-ABC0EF909249}"/>
              </a:ext>
            </a:extLst>
          </p:cNvPr>
          <p:cNvSpPr>
            <a:spLocks noGrp="1"/>
          </p:cNvSpPr>
          <p:nvPr>
            <p:ph type="title"/>
          </p:nvPr>
        </p:nvSpPr>
        <p:spPr/>
        <p:txBody>
          <a:bodyPr/>
          <a:lstStyle/>
          <a:p>
            <a:r>
              <a:rPr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D0F7F3B9-520C-F7F2-4A93-0E2FDA06A681}"/>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62185F6B-05C4-3E50-B5D5-E19F748721C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8C9B299-C085-25EB-748A-9E95D5691D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8111BB4-144B-A3B7-591F-1BFA28B3AC9E}"/>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22" name="グループ化 21">
            <a:extLst>
              <a:ext uri="{FF2B5EF4-FFF2-40B4-BE49-F238E27FC236}">
                <a16:creationId xmlns:a16="http://schemas.microsoft.com/office/drawing/2014/main" id="{8D77B8D3-31E3-53D7-628D-45591C0965E8}"/>
              </a:ext>
            </a:extLst>
          </p:cNvPr>
          <p:cNvGrpSpPr/>
          <p:nvPr/>
        </p:nvGrpSpPr>
        <p:grpSpPr>
          <a:xfrm>
            <a:off x="469291" y="3152625"/>
            <a:ext cx="8339091" cy="2148583"/>
            <a:chOff x="469291" y="4088729"/>
            <a:chExt cx="8339091" cy="2148583"/>
          </a:xfrm>
        </p:grpSpPr>
        <p:grpSp>
          <p:nvGrpSpPr>
            <p:cNvPr id="23" name="グループ化 22">
              <a:extLst>
                <a:ext uri="{FF2B5EF4-FFF2-40B4-BE49-F238E27FC236}">
                  <a16:creationId xmlns:a16="http://schemas.microsoft.com/office/drawing/2014/main" id="{E4E0EBC9-7A0B-6E37-55AA-3FFE81BB1586}"/>
                </a:ext>
              </a:extLst>
            </p:cNvPr>
            <p:cNvGrpSpPr/>
            <p:nvPr/>
          </p:nvGrpSpPr>
          <p:grpSpPr>
            <a:xfrm>
              <a:off x="1006809" y="5573119"/>
              <a:ext cx="7313147" cy="223445"/>
              <a:chOff x="1006809" y="5590024"/>
              <a:chExt cx="7313147" cy="223445"/>
            </a:xfrm>
          </p:grpSpPr>
          <p:sp>
            <p:nvSpPr>
              <p:cNvPr id="41" name="矢印: 上 11">
                <a:extLst>
                  <a:ext uri="{FF2B5EF4-FFF2-40B4-BE49-F238E27FC236}">
                    <a16:creationId xmlns:a16="http://schemas.microsoft.com/office/drawing/2014/main" id="{5FC46FD2-881B-6C97-438E-5DA224D3D2F7}"/>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矢印: 上 12">
                <a:extLst>
                  <a:ext uri="{FF2B5EF4-FFF2-40B4-BE49-F238E27FC236}">
                    <a16:creationId xmlns:a16="http://schemas.microsoft.com/office/drawing/2014/main" id="{9B38B9CC-B294-0050-9302-0B4D4D0083ED}"/>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3" name="矢印: 上 13">
                <a:extLst>
                  <a:ext uri="{FF2B5EF4-FFF2-40B4-BE49-F238E27FC236}">
                    <a16:creationId xmlns:a16="http://schemas.microsoft.com/office/drawing/2014/main" id="{5426CF5D-B90A-37FE-EC02-98859FBCE163}"/>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5">
                <a:extLst>
                  <a:ext uri="{FF2B5EF4-FFF2-40B4-BE49-F238E27FC236}">
                    <a16:creationId xmlns:a16="http://schemas.microsoft.com/office/drawing/2014/main" id="{EF1B6356-B26C-5146-5E73-E4BE2D6CCC2D}"/>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34">
                <a:extLst>
                  <a:ext uri="{FF2B5EF4-FFF2-40B4-BE49-F238E27FC236}">
                    <a16:creationId xmlns:a16="http://schemas.microsoft.com/office/drawing/2014/main" id="{D8814D99-F3FB-AF7B-DA36-793A2644E912}"/>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4" name="グループ化 23">
              <a:extLst>
                <a:ext uri="{FF2B5EF4-FFF2-40B4-BE49-F238E27FC236}">
                  <a16:creationId xmlns:a16="http://schemas.microsoft.com/office/drawing/2014/main" id="{82B3162A-06EB-BA49-8109-124063EB6916}"/>
                </a:ext>
              </a:extLst>
            </p:cNvPr>
            <p:cNvGrpSpPr/>
            <p:nvPr/>
          </p:nvGrpSpPr>
          <p:grpSpPr>
            <a:xfrm>
              <a:off x="470036" y="5814150"/>
              <a:ext cx="8337600" cy="423162"/>
              <a:chOff x="457200" y="5814150"/>
              <a:chExt cx="8337600" cy="423162"/>
            </a:xfrm>
          </p:grpSpPr>
          <p:sp>
            <p:nvSpPr>
              <p:cNvPr id="39" name="正方形/長方形 4">
                <a:extLst>
                  <a:ext uri="{FF2B5EF4-FFF2-40B4-BE49-F238E27FC236}">
                    <a16:creationId xmlns:a16="http://schemas.microsoft.com/office/drawing/2014/main" id="{F2C5121C-B63B-2A00-E9A0-DE3C31430EA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0" name="四角形: 角を丸くする 26">
                <a:extLst>
                  <a:ext uri="{FF2B5EF4-FFF2-40B4-BE49-F238E27FC236}">
                    <a16:creationId xmlns:a16="http://schemas.microsoft.com/office/drawing/2014/main" id="{26411B18-0BCA-9027-E26B-52ADDCF0D930}"/>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25" name="グループ化 24">
              <a:extLst>
                <a:ext uri="{FF2B5EF4-FFF2-40B4-BE49-F238E27FC236}">
                  <a16:creationId xmlns:a16="http://schemas.microsoft.com/office/drawing/2014/main" id="{9069622C-A1F4-9780-30F0-152171DBD4F1}"/>
                </a:ext>
              </a:extLst>
            </p:cNvPr>
            <p:cNvGrpSpPr/>
            <p:nvPr/>
          </p:nvGrpSpPr>
          <p:grpSpPr>
            <a:xfrm>
              <a:off x="469291" y="4088729"/>
              <a:ext cx="8339091" cy="1466805"/>
              <a:chOff x="481382" y="4088729"/>
              <a:chExt cx="8339091" cy="1466805"/>
            </a:xfrm>
          </p:grpSpPr>
          <p:sp>
            <p:nvSpPr>
              <p:cNvPr id="26" name="四角形: 角を丸くする 26">
                <a:extLst>
                  <a:ext uri="{FF2B5EF4-FFF2-40B4-BE49-F238E27FC236}">
                    <a16:creationId xmlns:a16="http://schemas.microsoft.com/office/drawing/2014/main" id="{952C85D8-93A7-FD19-AC55-4E7A8CFEAEAE}"/>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27" name="正方形/長方形 9">
                <a:extLst>
                  <a:ext uri="{FF2B5EF4-FFF2-40B4-BE49-F238E27FC236}">
                    <a16:creationId xmlns:a16="http://schemas.microsoft.com/office/drawing/2014/main" id="{471A92C4-102A-FAC5-570C-D2CB403E3EB9}"/>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A96E329C-6570-FF5F-B19B-5E132A2D84B4}"/>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B915DD93-0AFC-2C2F-D82E-F5B5EDEFEE37}"/>
                  </a:ext>
                </a:extLst>
              </p:cNvPr>
              <p:cNvGrpSpPr/>
              <p:nvPr/>
            </p:nvGrpSpPr>
            <p:grpSpPr>
              <a:xfrm>
                <a:off x="481382" y="4102131"/>
                <a:ext cx="1584000" cy="1440000"/>
                <a:chOff x="481382" y="4128535"/>
                <a:chExt cx="1584000" cy="1440000"/>
              </a:xfrm>
            </p:grpSpPr>
            <p:sp>
              <p:nvSpPr>
                <p:cNvPr id="37" name="正方形/長方形 5">
                  <a:extLst>
                    <a:ext uri="{FF2B5EF4-FFF2-40B4-BE49-F238E27FC236}">
                      <a16:creationId xmlns:a16="http://schemas.microsoft.com/office/drawing/2014/main" id="{A86D9C7C-09B4-53D4-32F1-F387313B688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553AC922-4591-F0AD-2ED9-4FAE18040E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B9A44A17-9A36-928A-A46D-4807F377CD1C}"/>
                  </a:ext>
                </a:extLst>
              </p:cNvPr>
              <p:cNvGrpSpPr/>
              <p:nvPr/>
            </p:nvGrpSpPr>
            <p:grpSpPr>
              <a:xfrm>
                <a:off x="2115791" y="4102131"/>
                <a:ext cx="1584000" cy="1440000"/>
                <a:chOff x="2123728" y="4094174"/>
                <a:chExt cx="1584000" cy="1440000"/>
              </a:xfrm>
            </p:grpSpPr>
            <p:sp>
              <p:nvSpPr>
                <p:cNvPr id="35" name="正方形/長方形 6">
                  <a:extLst>
                    <a:ext uri="{FF2B5EF4-FFF2-40B4-BE49-F238E27FC236}">
                      <a16:creationId xmlns:a16="http://schemas.microsoft.com/office/drawing/2014/main" id="{85FC95D9-D32E-766C-0437-0F22696792C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BA15D997-6A9B-999E-2DB2-55A96EC4D9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1E6BE80D-DC15-B838-3584-2A0322D66AB4}"/>
                  </a:ext>
                </a:extLst>
              </p:cNvPr>
              <p:cNvGrpSpPr/>
              <p:nvPr/>
            </p:nvGrpSpPr>
            <p:grpSpPr>
              <a:xfrm>
                <a:off x="3750200" y="4102131"/>
                <a:ext cx="1584000" cy="1440000"/>
                <a:chOff x="3751026" y="4089184"/>
                <a:chExt cx="1584000" cy="1440000"/>
              </a:xfrm>
            </p:grpSpPr>
            <p:sp>
              <p:nvSpPr>
                <p:cNvPr id="33" name="正方形/長方形 36">
                  <a:extLst>
                    <a:ext uri="{FF2B5EF4-FFF2-40B4-BE49-F238E27FC236}">
                      <a16:creationId xmlns:a16="http://schemas.microsoft.com/office/drawing/2014/main" id="{5B27601B-692E-040B-DC06-D6CF8968DB9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3ECA6C4E-3313-F4B3-171A-6BC8C678462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四角形: 角を丸くする 26">
                <a:extLst>
                  <a:ext uri="{FF2B5EF4-FFF2-40B4-BE49-F238E27FC236}">
                    <a16:creationId xmlns:a16="http://schemas.microsoft.com/office/drawing/2014/main" id="{C3EC44E2-45AD-6FA9-66B8-4801282FF266}"/>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46" name="正方形/長方形 45">
            <a:extLst>
              <a:ext uri="{FF2B5EF4-FFF2-40B4-BE49-F238E27FC236}">
                <a16:creationId xmlns:a16="http://schemas.microsoft.com/office/drawing/2014/main" id="{A948F2E6-254B-C2FE-53D1-9DD74D338D6D}"/>
              </a:ext>
            </a:extLst>
          </p:cNvPr>
          <p:cNvSpPr/>
          <p:nvPr/>
        </p:nvSpPr>
        <p:spPr>
          <a:xfrm>
            <a:off x="3744000"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27241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88E003-1311-AEDF-5BA1-2181D4448A2C}"/>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C897265B-D0FD-50BA-4CCC-350085DB101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B92D01C-2496-1F8D-85BC-5F65C3DEDAD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070182-9FE7-2A99-E4EC-8323878E0475}"/>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7" name="図 6">
            <a:extLst>
              <a:ext uri="{FF2B5EF4-FFF2-40B4-BE49-F238E27FC236}">
                <a16:creationId xmlns:a16="http://schemas.microsoft.com/office/drawing/2014/main" id="{E96EBCCE-7BC9-C14C-6398-E4C101BA36E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93663" y="2986344"/>
            <a:ext cx="4201804" cy="3370006"/>
          </a:xfrm>
          <a:prstGeom prst="rect">
            <a:avLst/>
          </a:prstGeom>
        </p:spPr>
      </p:pic>
      <p:pic>
        <p:nvPicPr>
          <p:cNvPr id="8" name="図 7">
            <a:extLst>
              <a:ext uri="{FF2B5EF4-FFF2-40B4-BE49-F238E27FC236}">
                <a16:creationId xmlns:a16="http://schemas.microsoft.com/office/drawing/2014/main" id="{A7BA2926-1AEC-47AE-AB3C-2AB0CBE7F0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038" y="3985233"/>
            <a:ext cx="3495040" cy="2123440"/>
          </a:xfrm>
          <a:prstGeom prst="rect">
            <a:avLst/>
          </a:prstGeom>
        </p:spPr>
      </p:pic>
      <p:sp>
        <p:nvSpPr>
          <p:cNvPr id="9" name="左矢印 8">
            <a:extLst>
              <a:ext uri="{FF2B5EF4-FFF2-40B4-BE49-F238E27FC236}">
                <a16:creationId xmlns:a16="http://schemas.microsoft.com/office/drawing/2014/main" id="{39A86C63-4085-9D3C-7A96-C5621068DCFF}"/>
              </a:ext>
            </a:extLst>
          </p:cNvPr>
          <p:cNvSpPr/>
          <p:nvPr/>
        </p:nvSpPr>
        <p:spPr>
          <a:xfrm rot="10800000">
            <a:off x="3707903" y="5774535"/>
            <a:ext cx="1885361" cy="2719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F1319350-17DD-62F1-E5F9-EBAB9533DA63}"/>
              </a:ext>
            </a:extLst>
          </p:cNvPr>
          <p:cNvSpPr/>
          <p:nvPr/>
        </p:nvSpPr>
        <p:spPr>
          <a:xfrm rot="18833405">
            <a:off x="3349608" y="2903956"/>
            <a:ext cx="2985761" cy="276427"/>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9AD46B5-6723-F916-3C65-BFF15F041C01}"/>
              </a:ext>
            </a:extLst>
          </p:cNvPr>
          <p:cNvSpPr>
            <a:spLocks noGrp="1"/>
          </p:cNvSpPr>
          <p:nvPr>
            <p:ph idx="1"/>
          </p:nvPr>
        </p:nvSpPr>
        <p:spPr/>
        <p:txBody>
          <a:bodyPr/>
          <a:lstStyle/>
          <a:p>
            <a:r>
              <a:rPr lang="ja-JP" altLang="en-US"/>
              <a:t>専用ページ </a:t>
            </a:r>
            <a:r>
              <a:rPr lang="en-US" altLang="ja-JP" dirty="0">
                <a:hlinkClick r:id="rId4"/>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grpSp>
        <p:nvGrpSpPr>
          <p:cNvPr id="15" name="グループ化 14">
            <a:extLst>
              <a:ext uri="{FF2B5EF4-FFF2-40B4-BE49-F238E27FC236}">
                <a16:creationId xmlns:a16="http://schemas.microsoft.com/office/drawing/2014/main" id="{C1CD7854-00A2-4294-BAB0-320DD4EF7777}"/>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102297BC-8867-ACA9-EFAE-553E916D783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AB063E11-4364-F5F0-8CF5-C41715ADF13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66CF50B7-E468-20A3-E90E-18E2A5EC440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5287F2CE-FE28-70FC-6CF1-2A63FD3ABC4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8F09C809-BF41-30D9-1AE4-A9DB836CB35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0AB017B5-1DA8-2B99-0B4D-741FD599855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C764DA07-2224-B508-082E-4E6D4A906A63}"/>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7F23111D-75E1-8A92-41E0-B4E32B0BC88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7AC615C6-27FE-CDD6-9402-26DED624208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18CCF9BB-216F-56B1-D6DA-DF576A461F9F}"/>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7E9BE77-ADE6-9B93-4D7D-8634112B08F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ADC44E52-D873-986D-8D33-2685AEBD5C1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71DC7A23-BEC0-3FAD-C7E9-045AD3224F1A}"/>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FB0A6629-F4A3-A297-F62D-24A9C768A2E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F0488ACD-7989-8A7F-BA4C-F3AADA30DCE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CCFE450D-86CA-4F68-D7DA-D0A7261438A9}"/>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1466AA67-B107-41C2-126F-81B9DDA2EF2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53777E6-DB33-5B2F-3572-D0BBEDE7767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2923D271-DFE1-3006-5110-40ACE78704F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BCDB44B2-3018-8FAC-4D4E-8F2E3AC1106D}"/>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0643D279-363C-982F-EB73-59CEDA1895E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49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90047E1-52EA-8830-3F95-A1561029C2FC}"/>
              </a:ext>
            </a:extLst>
          </p:cNvPr>
          <p:cNvSpPr>
            <a:spLocks noGrp="1"/>
          </p:cNvSpPr>
          <p:nvPr>
            <p:ph idx="1"/>
          </p:nvPr>
        </p:nvSpPr>
        <p:spPr/>
        <p:txBody>
          <a:bodyPr/>
          <a:lstStyle/>
          <a:p>
            <a:r>
              <a:rPr lang="ja-JP" altLang="en-US"/>
              <a:t>「スケジュール」を押すと設定画面に飛びます</a:t>
            </a:r>
            <a:endParaRPr lang="en-US" altLang="ja-JP" dirty="0"/>
          </a:p>
          <a:p>
            <a:r>
              <a:rPr lang="ja-JP" altLang="en-US"/>
              <a:t>ここでトピック（会議室の名前）や日時等を入力します</a:t>
            </a:r>
          </a:p>
          <a:p>
            <a:endParaRPr kumimoji="1" lang="ja-JP" altLang="en-US"/>
          </a:p>
        </p:txBody>
      </p:sp>
      <p:sp>
        <p:nvSpPr>
          <p:cNvPr id="4" name="日付プレースホルダー 3">
            <a:extLst>
              <a:ext uri="{FF2B5EF4-FFF2-40B4-BE49-F238E27FC236}">
                <a16:creationId xmlns:a16="http://schemas.microsoft.com/office/drawing/2014/main" id="{C45AA6BC-D7A1-549D-E174-0FE565735F1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95F6140-540E-02A3-91B7-43F65E5600A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E3DF84F-E8E8-DC73-9431-F20637C7C763}"/>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a:extLst>
              <a:ext uri="{FF2B5EF4-FFF2-40B4-BE49-F238E27FC236}">
                <a16:creationId xmlns:a16="http://schemas.microsoft.com/office/drawing/2014/main" id="{C01ED7BA-2CF3-DD59-4DBD-B809296B54B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9512" y="3347244"/>
            <a:ext cx="4201804" cy="2844000"/>
          </a:xfrm>
          <a:prstGeom prst="rect">
            <a:avLst/>
          </a:prstGeom>
        </p:spPr>
      </p:pic>
      <p:pic>
        <p:nvPicPr>
          <p:cNvPr id="9" name="図 8">
            <a:extLst>
              <a:ext uri="{FF2B5EF4-FFF2-40B4-BE49-F238E27FC236}">
                <a16:creationId xmlns:a16="http://schemas.microsoft.com/office/drawing/2014/main" id="{2B23C46C-5343-7490-B957-640853EB438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659004" y="3347244"/>
            <a:ext cx="4201804" cy="2815727"/>
          </a:xfrm>
          <a:prstGeom prst="rect">
            <a:avLst/>
          </a:prstGeom>
        </p:spPr>
      </p:pic>
      <p:sp>
        <p:nvSpPr>
          <p:cNvPr id="10" name="正方形/長方形 9">
            <a:extLst>
              <a:ext uri="{FF2B5EF4-FFF2-40B4-BE49-F238E27FC236}">
                <a16:creationId xmlns:a16="http://schemas.microsoft.com/office/drawing/2014/main" id="{406CD569-10C2-78C3-05E6-D009D31EA5C6}"/>
              </a:ext>
            </a:extLst>
          </p:cNvPr>
          <p:cNvSpPr/>
          <p:nvPr/>
        </p:nvSpPr>
        <p:spPr>
          <a:xfrm>
            <a:off x="3355979" y="3402000"/>
            <a:ext cx="324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左矢印 10">
            <a:extLst>
              <a:ext uri="{FF2B5EF4-FFF2-40B4-BE49-F238E27FC236}">
                <a16:creationId xmlns:a16="http://schemas.microsoft.com/office/drawing/2014/main" id="{B9A70FD7-F409-6F7E-87B5-68EB3115E92A}"/>
              </a:ext>
            </a:extLst>
          </p:cNvPr>
          <p:cNvSpPr/>
          <p:nvPr/>
        </p:nvSpPr>
        <p:spPr>
          <a:xfrm rot="10800000">
            <a:off x="3989718" y="3306929"/>
            <a:ext cx="108633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099C7D25-D661-30C9-1C75-1494AA21D1C9}"/>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50D5BD0B-51FE-5063-6D97-DAE27136AE0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BF284943-724A-3256-9825-699D7BDEAFC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B64109E3-F861-A5F6-C4B4-484F057E25B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2E627B58-5E90-4C9D-F78C-C571CE6A86D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1B29F9C7-80A1-8D90-356A-F083041E668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093A6B6B-D26A-C1E0-0E4E-EF1317D3242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496EB3A3-D02D-CA17-9A50-D1F32689E787}"/>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29F72925-20AE-01DC-FE18-9390C3DEAEC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0749231B-3866-BAB4-9387-9C5A69CA7F8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76244568-6E20-7546-C1A1-F6F4CDE08ADC}"/>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F6A7B77B-4593-73D2-EC69-B7C805AC628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67BE04C1-9135-16BB-9076-F2DFC6F048D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BAC035A6-9972-248C-0A45-85FC6C8A5F42}"/>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B478C0A0-6B24-2230-95DC-05686C5D565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6A26604D-5EA9-373E-AE18-33A2CCDC8DB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391AAB4A-26EB-AB83-41AD-3CAC978D6E85}"/>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F0D511D2-959C-6600-853E-36BB80F2D8A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18494124-B295-5E36-C2CA-48EC3B22CBD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C7890E9E-046C-EC22-791D-5520B3E8E2AB}"/>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20D4FB5-01FE-C1C6-CA5C-A8C6D6B181E2}"/>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6B228894-B6A9-88D1-7FF3-0C45D2E5EDB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6EB07A7-EAC3-D6F9-86DF-553D36683657}"/>
              </a:ext>
            </a:extLst>
          </p:cNvPr>
          <p:cNvSpPr>
            <a:spLocks noGrp="1"/>
          </p:cNvSpPr>
          <p:nvPr>
            <p:ph type="title"/>
          </p:nvPr>
        </p:nvSpPr>
        <p:spPr/>
        <p:txBody>
          <a:bodyPr/>
          <a:lstStyle/>
          <a:p>
            <a:r>
              <a:rPr kumimoji="1" lang="ja-JP" altLang="en-US"/>
              <a:t>ミーティングの設定</a:t>
            </a:r>
          </a:p>
        </p:txBody>
      </p:sp>
    </p:spTree>
    <p:extLst>
      <p:ext uri="{BB962C8B-B14F-4D97-AF65-F5344CB8AC3E}">
        <p14:creationId xmlns:p14="http://schemas.microsoft.com/office/powerpoint/2010/main" val="3925983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895C63-05EC-D7DA-3B29-EBD8EDEC99B9}"/>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p:txBody>
      </p:sp>
      <p:sp>
        <p:nvSpPr>
          <p:cNvPr id="4" name="日付プレースホルダー 3">
            <a:extLst>
              <a:ext uri="{FF2B5EF4-FFF2-40B4-BE49-F238E27FC236}">
                <a16:creationId xmlns:a16="http://schemas.microsoft.com/office/drawing/2014/main" id="{BFF6E03B-CC3B-176F-CF06-7212B7C46C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EEEBD65-1325-A86F-1259-564D3E2EECE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F292700-BAFE-1922-76A1-13A8FFF893A1}"/>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9" name="図 8">
            <a:extLst>
              <a:ext uri="{FF2B5EF4-FFF2-40B4-BE49-F238E27FC236}">
                <a16:creationId xmlns:a16="http://schemas.microsoft.com/office/drawing/2014/main" id="{297DAF4C-4843-7AC1-39D1-EC4D0CE2C26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2411" y="2348880"/>
            <a:ext cx="6002578" cy="4022468"/>
          </a:xfrm>
          <a:prstGeom prst="rect">
            <a:avLst/>
          </a:prstGeom>
        </p:spPr>
      </p:pic>
      <p:sp>
        <p:nvSpPr>
          <p:cNvPr id="10" name="正方形/長方形 9">
            <a:extLst>
              <a:ext uri="{FF2B5EF4-FFF2-40B4-BE49-F238E27FC236}">
                <a16:creationId xmlns:a16="http://schemas.microsoft.com/office/drawing/2014/main" id="{017CFB83-018F-982F-E2BF-C43FF49F3284}"/>
              </a:ext>
            </a:extLst>
          </p:cNvPr>
          <p:cNvSpPr/>
          <p:nvPr/>
        </p:nvSpPr>
        <p:spPr>
          <a:xfrm>
            <a:off x="2771800" y="3834000"/>
            <a:ext cx="792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角丸四角形吹き出し 10">
            <a:extLst>
              <a:ext uri="{FF2B5EF4-FFF2-40B4-BE49-F238E27FC236}">
                <a16:creationId xmlns:a16="http://schemas.microsoft.com/office/drawing/2014/main" id="{ED125CB1-DF1A-8BA3-A3DB-661D8D612818}"/>
              </a:ext>
            </a:extLst>
          </p:cNvPr>
          <p:cNvSpPr/>
          <p:nvPr/>
        </p:nvSpPr>
        <p:spPr>
          <a:xfrm>
            <a:off x="5984627" y="2563295"/>
            <a:ext cx="2688474" cy="744176"/>
          </a:xfrm>
          <a:prstGeom prst="wedgeRoundRectCallout">
            <a:avLst>
              <a:gd name="adj1" fmla="val -139534"/>
              <a:gd name="adj2" fmla="val 1227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ここをチェックして必要項目を設定</a:t>
            </a:r>
            <a:endParaRPr lang="en-US" altLang="ja-JP" sz="2000" dirty="0"/>
          </a:p>
        </p:txBody>
      </p:sp>
      <p:grpSp>
        <p:nvGrpSpPr>
          <p:cNvPr id="8" name="グループ化 7">
            <a:extLst>
              <a:ext uri="{FF2B5EF4-FFF2-40B4-BE49-F238E27FC236}">
                <a16:creationId xmlns:a16="http://schemas.microsoft.com/office/drawing/2014/main" id="{444F937A-1F92-CEBF-0DA6-A215D79BCF53}"/>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51D3A6A0-665C-CB2F-C269-F0A215F4F9C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5A581960-35B4-F93E-A46E-F879E73B009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17E819A9-CAB7-4303-D2A1-60E04C5D7F0F}"/>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3ABFD655-544F-8DC8-8BE6-072C6343393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E5D18143-877E-603C-2F5C-C63D6B3C30E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95819CC8-0100-4DB3-E9CE-61DB0FD3F94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AFF120E2-6E56-4774-E0E9-7500B161A9AF}"/>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DAAA3244-2D76-279C-9C95-490E8F73C50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C3AA56F0-473C-7DB1-3247-C3BE11BEFF5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4E7D38E2-1C3E-1F5B-F542-0D30EBF22873}"/>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E5A3E09-471D-D4B1-F8FD-7541A4659F7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3E9B7AD4-DDE6-DA8C-7E36-667F832222D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DDFE2F71-947A-6226-18AB-4C77E81C298A}"/>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276371E1-6D4E-1648-4545-B9A38710E11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DC69CF36-6F18-F012-11B9-82A2268388E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08BD70BF-1373-81CB-EA7C-B1A83212DA61}"/>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DA56DF1C-8E62-B047-9FDE-57498F40228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DE1B501-8739-8112-1910-DA94F8CE447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8F9C6B00-4EBF-6013-0841-DC47C6E2055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CF7CBC4C-52D0-8AE0-9541-4FD67FCC4C80}"/>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4BC5A60-9139-89F5-C0E4-E93C5CF3B0C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6210FAF-8A43-A1C0-3A5B-04F87A6D0DF3}"/>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spTree>
    <p:extLst>
      <p:ext uri="{BB962C8B-B14F-4D97-AF65-F5344CB8AC3E}">
        <p14:creationId xmlns:p14="http://schemas.microsoft.com/office/powerpoint/2010/main" val="3985269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2C3815-402B-FCF1-DD4F-62805CAA6888}"/>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2D1B28C4-53E4-E259-2C9E-BEE99D93FC1C}"/>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これがすべての基本</a:t>
            </a:r>
            <a:endParaRPr lang="en-US" altLang="ja-JP" u="sng"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公式な手続きはここから</a:t>
            </a:r>
            <a:endParaRPr lang="en-US" altLang="ja-JP" u="sng" dirty="0">
              <a:solidFill>
                <a:srgbClr val="00B050"/>
              </a:solidFill>
            </a:endParaRPr>
          </a:p>
          <a:p>
            <a:pPr lvl="1"/>
            <a:r>
              <a:rPr lang="en-US" altLang="ja-JP" dirty="0"/>
              <a:t>Zoom </a:t>
            </a:r>
            <a:r>
              <a:rPr lang="ja-JP" altLang="en-US"/>
              <a:t>の会議室を作る</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オンライン授業の場合</a:t>
            </a:r>
            <a:endParaRPr lang="en-US" altLang="ja-JP" u="sng" dirty="0">
              <a:solidFill>
                <a:srgbClr val="00B050"/>
              </a:solidFill>
            </a:endParaRPr>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p:txBody>
      </p:sp>
      <p:sp>
        <p:nvSpPr>
          <p:cNvPr id="4" name="日付プレースホルダー 3">
            <a:extLst>
              <a:ext uri="{FF2B5EF4-FFF2-40B4-BE49-F238E27FC236}">
                <a16:creationId xmlns:a16="http://schemas.microsoft.com/office/drawing/2014/main" id="{E20ACEC4-8369-7D2B-D340-B2810FF4A9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DC2EF2F-3D82-D46E-10FC-889F62C923A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BCF76AF-D3C9-7911-6C27-4572BE05B682}"/>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1951432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B5BFA6D-B8B6-93C5-06D4-BD023F43B884}"/>
              </a:ext>
            </a:extLst>
          </p:cNvPr>
          <p:cNvSpPr>
            <a:spLocks noGrp="1"/>
          </p:cNvSpPr>
          <p:nvPr>
            <p:ph idx="1"/>
          </p:nvPr>
        </p:nvSpPr>
        <p:spPr/>
        <p:txBody>
          <a:bodyPr/>
          <a:lstStyle/>
          <a:p>
            <a:r>
              <a:rPr lang="ja-JP" altLang="en-US"/>
              <a:t>入室制限のために「待機室」や「参加時に認証を求める」を使う場合には，注意が必要です</a:t>
            </a:r>
            <a:endParaRPr lang="en-US" altLang="ja-JP" dirty="0"/>
          </a:p>
          <a:p>
            <a:pPr lvl="1"/>
            <a:r>
              <a:rPr lang="ja-JP" altLang="en-US"/>
              <a:t>特に慣れていない学生に認証を求めると，入れないことがあります</a:t>
            </a:r>
            <a:endParaRPr lang="en-US" altLang="ja-JP" dirty="0"/>
          </a:p>
          <a:p>
            <a:pPr lvl="1"/>
            <a:r>
              <a:rPr lang="ja-JP" altLang="en-US"/>
              <a:t>全員を待機室で待たせると，入室許可を出すのが大変です</a:t>
            </a:r>
            <a:endParaRPr lang="en-US" altLang="ja-JP" dirty="0"/>
          </a:p>
          <a:p>
            <a:pPr lvl="1"/>
            <a:r>
              <a:rPr lang="ja-JP" altLang="en-US"/>
              <a:t>参考：</a:t>
            </a:r>
            <a:r>
              <a:rPr lang="en-US" altLang="ja-JP" dirty="0"/>
              <a:t> </a:t>
            </a:r>
            <a:r>
              <a:rPr lang="en" altLang="ja-JP" dirty="0">
                <a:hlinkClick r:id="rId2"/>
              </a:rPr>
              <a:t>https://utelecon.adm.u-tokyo.ac.jp/faculty_members/zoom_access_control</a:t>
            </a:r>
            <a:endParaRPr lang="ja-JP" altLang="en-US"/>
          </a:p>
          <a:p>
            <a:endParaRPr kumimoji="1" lang="ja-JP" altLang="en-US"/>
          </a:p>
        </p:txBody>
      </p:sp>
      <p:sp>
        <p:nvSpPr>
          <p:cNvPr id="4" name="日付プレースホルダー 3">
            <a:extLst>
              <a:ext uri="{FF2B5EF4-FFF2-40B4-BE49-F238E27FC236}">
                <a16:creationId xmlns:a16="http://schemas.microsoft.com/office/drawing/2014/main" id="{8EE67EB3-28CC-0EDB-A4C2-A7FA11298B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97E927-7A17-87CE-6B98-0E48EEEB36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D08F944-7C3F-7554-5258-F5A7E9D29027}"/>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11" name="図 10">
            <a:extLst>
              <a:ext uri="{FF2B5EF4-FFF2-40B4-BE49-F238E27FC236}">
                <a16:creationId xmlns:a16="http://schemas.microsoft.com/office/drawing/2014/main" id="{85D5CFB1-6855-23B6-AE6C-851ED7B032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7584" y="5029550"/>
            <a:ext cx="7343999" cy="1296000"/>
          </a:xfrm>
          <a:prstGeom prst="rect">
            <a:avLst/>
          </a:prstGeom>
        </p:spPr>
      </p:pic>
      <p:sp>
        <p:nvSpPr>
          <p:cNvPr id="12" name="正方形/長方形 11">
            <a:extLst>
              <a:ext uri="{FF2B5EF4-FFF2-40B4-BE49-F238E27FC236}">
                <a16:creationId xmlns:a16="http://schemas.microsoft.com/office/drawing/2014/main" id="{82CE5F0C-C30F-5B92-E9B4-70B3ABAA792B}"/>
              </a:ext>
            </a:extLst>
          </p:cNvPr>
          <p:cNvSpPr/>
          <p:nvPr/>
        </p:nvSpPr>
        <p:spPr>
          <a:xfrm>
            <a:off x="3779912" y="5480043"/>
            <a:ext cx="2773288" cy="628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13" name="グループ化 12">
            <a:extLst>
              <a:ext uri="{FF2B5EF4-FFF2-40B4-BE49-F238E27FC236}">
                <a16:creationId xmlns:a16="http://schemas.microsoft.com/office/drawing/2014/main" id="{11F35917-A7E8-6F2B-7389-09DA52168F85}"/>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3FA4EACF-61AB-DD44-D861-D225F0B0DEC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96A302B2-70F9-2C51-6F72-AA0938FB0C8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C9CD5058-DBDE-C4EB-3226-D86A0186341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5A3957FC-8295-7537-F470-86BCEB07E67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61641408-47F6-CAD9-ED1E-82C51794BF8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6495DF95-89E2-632F-EE59-6264A94BB89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5731C577-37B2-F823-8A21-FCE4AF4E524A}"/>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01D0618C-05C8-8B08-B50D-848438C9AD0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D8B47FD0-817E-AEEE-1C4E-AF7494A4F57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27BFFE5F-8042-49F5-817F-A6E0F9268CED}"/>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4AFAC83-B6BE-8F21-2697-9BFE038376B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C42EB17C-D81D-4610-0DED-50C224AD675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CC0777C2-B43C-5BE0-0A0F-D06686327F0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2C102C82-342C-9FBE-BEB0-387944B746E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4BBFE399-D394-27DD-7672-32104FC3885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3EED40C2-DEBF-D0B5-65C8-BB49E5869B42}"/>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6270CD6E-F22D-E9C5-1AA3-1A681B79BB4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CB9ED7CB-ED6C-8B49-FB11-8B2271EF9B9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E6EA7CD1-B674-4D81-5F88-62AE3AE7059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FCA13BEE-CD0C-182B-F579-3B2F869DC57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4A3248CC-6130-53E6-ADE6-1CE1D0AE000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BED6C292-34C3-3641-2AD1-C5549885B986}"/>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7157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76E0E4F-5450-CC6C-76B9-59E43700B8EB}"/>
              </a:ext>
            </a:extLst>
          </p:cNvPr>
          <p:cNvSpPr>
            <a:spLocks noGrp="1"/>
          </p:cNvSpPr>
          <p:nvPr>
            <p:ph idx="1"/>
          </p:nvPr>
        </p:nvSpPr>
        <p:spPr/>
        <p:txBody>
          <a:bodyPr/>
          <a:lstStyle/>
          <a:p>
            <a:r>
              <a:rPr lang="ja-JP" altLang="en-US"/>
              <a:t>ページ下部の「保存」ボタンを押し，次のページで「招待状をコピー」を押すと，</a:t>
            </a:r>
            <a:r>
              <a:rPr lang="en-US" altLang="ja-JP" dirty="0"/>
              <a:t>URL</a:t>
            </a:r>
            <a:r>
              <a:rPr lang="ja-JP" altLang="en-US"/>
              <a:t>，ミーティング</a:t>
            </a:r>
            <a:r>
              <a:rPr lang="en-US" altLang="ja-JP" dirty="0"/>
              <a:t>ID</a:t>
            </a:r>
            <a:r>
              <a:rPr lang="ja-JP" altLang="en-US"/>
              <a:t>，パスコードが表示されます</a:t>
            </a:r>
          </a:p>
        </p:txBody>
      </p:sp>
      <p:sp>
        <p:nvSpPr>
          <p:cNvPr id="4" name="日付プレースホルダー 3">
            <a:extLst>
              <a:ext uri="{FF2B5EF4-FFF2-40B4-BE49-F238E27FC236}">
                <a16:creationId xmlns:a16="http://schemas.microsoft.com/office/drawing/2014/main" id="{56118DA5-D2C0-3CD3-8317-48924B607AE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5529268-7248-2C2F-0F85-3DD1277EBE4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A044D7-3028-FFE8-9D98-5E933FC94EFA}"/>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7" name="図 6">
            <a:extLst>
              <a:ext uri="{FF2B5EF4-FFF2-40B4-BE49-F238E27FC236}">
                <a16:creationId xmlns:a16="http://schemas.microsoft.com/office/drawing/2014/main" id="{B136CC95-D878-CA84-EEBC-735D0172F54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7504" y="3904955"/>
            <a:ext cx="4799889" cy="2188341"/>
          </a:xfrm>
          <a:prstGeom prst="rect">
            <a:avLst/>
          </a:prstGeom>
        </p:spPr>
      </p:pic>
      <p:sp>
        <p:nvSpPr>
          <p:cNvPr id="8" name="正方形/長方形 7">
            <a:extLst>
              <a:ext uri="{FF2B5EF4-FFF2-40B4-BE49-F238E27FC236}">
                <a16:creationId xmlns:a16="http://schemas.microsoft.com/office/drawing/2014/main" id="{3F3B6DAE-71F7-ECB1-D090-5ACF5AEF41B3}"/>
              </a:ext>
            </a:extLst>
          </p:cNvPr>
          <p:cNvSpPr/>
          <p:nvPr/>
        </p:nvSpPr>
        <p:spPr>
          <a:xfrm>
            <a:off x="1407000" y="5814000"/>
            <a:ext cx="234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9" name="図 8">
            <a:extLst>
              <a:ext uri="{FF2B5EF4-FFF2-40B4-BE49-F238E27FC236}">
                <a16:creationId xmlns:a16="http://schemas.microsoft.com/office/drawing/2014/main" id="{3114A569-E810-2858-785C-926F5650B7C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8096" y="2800350"/>
            <a:ext cx="3708400" cy="3556000"/>
          </a:xfrm>
          <a:prstGeom prst="rect">
            <a:avLst/>
          </a:prstGeom>
        </p:spPr>
      </p:pic>
      <p:sp>
        <p:nvSpPr>
          <p:cNvPr id="10" name="正方形/長方形 9">
            <a:extLst>
              <a:ext uri="{FF2B5EF4-FFF2-40B4-BE49-F238E27FC236}">
                <a16:creationId xmlns:a16="http://schemas.microsoft.com/office/drawing/2014/main" id="{3FD21D70-93BF-9589-3BBA-6D419AAB1EFA}"/>
              </a:ext>
            </a:extLst>
          </p:cNvPr>
          <p:cNvSpPr/>
          <p:nvPr/>
        </p:nvSpPr>
        <p:spPr>
          <a:xfrm>
            <a:off x="5544000" y="4284000"/>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16" name="グループ化 15">
            <a:extLst>
              <a:ext uri="{FF2B5EF4-FFF2-40B4-BE49-F238E27FC236}">
                <a16:creationId xmlns:a16="http://schemas.microsoft.com/office/drawing/2014/main" id="{45147AA6-C91B-7BCC-AA53-356573698715}"/>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63AE3A08-70D2-B301-F30B-66C0B25C099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48BAF8EE-3ADB-FA50-B4AF-0A87F79A05C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40504A1C-D039-C8AF-6634-AE79E040ED9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3F74F097-3E6A-7A9C-0F57-7BD19CD64CA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23293D76-4BF4-C180-A90B-4E49927DABF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99B54B68-B2B1-98C7-877C-4422F2D50FC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0BAC806D-C79B-97B9-C36E-D412078D014E}"/>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3CFEB5AF-896A-2034-5D99-5AC6228DDC9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6B6A1843-8B5F-CEE4-D6E6-CA4D740180B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CAD3330A-AA7F-0626-0AA7-CF706193D433}"/>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3DD614D5-C4A5-73E3-06F0-3705FC3D0D9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7AFB0CAF-F005-859E-35DD-758259E3115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7C8FFEE4-B0AC-310B-69B7-8C8F9C848564}"/>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36AF4F45-CBD5-00CA-C533-8D313C7DC15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6BBDD544-7423-C2B7-6041-400A2BF2BBF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74691A0-6D7F-956A-EF6D-0D949D5FE407}"/>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AF84AA92-4D67-5AB1-C8DB-E8594761584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AE72A4FB-C864-578C-8163-FD3E471C8BA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3941B9A8-DCDC-713C-8984-85390CE8DD36}"/>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62C69585-3D71-C418-71E8-0C0233908F82}"/>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5FF2C72D-6D66-0842-F46B-4D73CA2E2C3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CE14CEC-46F8-0083-6443-D5AC449A1A8E}"/>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6662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ADA7D-0E81-AFCC-CAE1-C7FE88C3C819}"/>
              </a:ext>
            </a:extLst>
          </p:cNvPr>
          <p:cNvSpPr>
            <a:spLocks noGrp="1"/>
          </p:cNvSpPr>
          <p:nvPr>
            <p:ph type="title"/>
          </p:nvPr>
        </p:nvSpPr>
        <p:spPr/>
        <p:txBody>
          <a:bodyPr/>
          <a:lstStyle/>
          <a:p>
            <a:r>
              <a:rPr kumimoji="1" lang="ja-JP" altLang="en-US"/>
              <a:t>その他いろいろ</a:t>
            </a:r>
          </a:p>
        </p:txBody>
      </p:sp>
      <p:sp>
        <p:nvSpPr>
          <p:cNvPr id="3" name="コンテンツ プレースホルダー 2">
            <a:extLst>
              <a:ext uri="{FF2B5EF4-FFF2-40B4-BE49-F238E27FC236}">
                <a16:creationId xmlns:a16="http://schemas.microsoft.com/office/drawing/2014/main" id="{294D19C5-2869-08B3-3F6F-D2FF761E0805}"/>
              </a:ext>
            </a:extLst>
          </p:cNvPr>
          <p:cNvSpPr>
            <a:spLocks noGrp="1"/>
          </p:cNvSpPr>
          <p:nvPr>
            <p:ph idx="1"/>
          </p:nvPr>
        </p:nvSpPr>
        <p:spPr/>
        <p:txBody>
          <a:bodyPr>
            <a:normAutofit fontScale="92500"/>
          </a:bodyPr>
          <a:lstStyle/>
          <a:p>
            <a:r>
              <a:rPr lang="ja-JP" altLang="en-US"/>
              <a:t>他のサインイン方法</a:t>
            </a:r>
            <a:endParaRPr lang="en-US" altLang="ja-JP" dirty="0"/>
          </a:p>
          <a:p>
            <a:pPr lvl="1"/>
            <a:r>
              <a:rPr lang="en" altLang="ja-JP" dirty="0">
                <a:hlinkClick r:id="rId2"/>
              </a:rPr>
              <a:t>https://zoom.us/</a:t>
            </a:r>
            <a:r>
              <a:rPr lang="en" altLang="ja-JP" dirty="0"/>
              <a:t> </a:t>
            </a:r>
            <a:r>
              <a:rPr lang="ja-JP" altLang="en-US"/>
              <a:t>からサインインすることも可能です</a:t>
            </a:r>
            <a:endParaRPr lang="en-US" altLang="ja-JP" dirty="0"/>
          </a:p>
          <a:p>
            <a:pPr lvl="2"/>
            <a:r>
              <a:rPr lang="ja-JP" altLang="en-US"/>
              <a:t>「サインイン」を押す，「</a:t>
            </a:r>
            <a:r>
              <a:rPr lang="en-US" altLang="ja-JP" dirty="0"/>
              <a:t>SSO</a:t>
            </a:r>
            <a:r>
              <a:rPr lang="ja-JP" altLang="en-US"/>
              <a:t>」を押す，「</a:t>
            </a:r>
            <a:r>
              <a:rPr lang="en-US" altLang="ja-JP" dirty="0"/>
              <a:t>u-</a:t>
            </a:r>
            <a:r>
              <a:rPr lang="en-US" altLang="ja-JP" dirty="0" err="1"/>
              <a:t>tokyo</a:t>
            </a:r>
            <a:r>
              <a:rPr lang="en-US" altLang="ja-JP" dirty="0"/>
              <a:t>-ac-</a:t>
            </a:r>
            <a:r>
              <a:rPr lang="en-US" altLang="ja-JP" dirty="0" err="1"/>
              <a:t>jp</a:t>
            </a:r>
            <a:r>
              <a:rPr lang="ja-JP" altLang="en-US"/>
              <a:t>」と入力する，と手間がかかります</a:t>
            </a:r>
            <a:endParaRPr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p>
          <a:p>
            <a:r>
              <a:rPr lang="ja-JP" altLang="en-US"/>
              <a:t>（注）別の</a:t>
            </a:r>
            <a:r>
              <a:rPr lang="en-US" altLang="ja-JP" dirty="0"/>
              <a:t> Zoom </a:t>
            </a:r>
            <a:r>
              <a:rPr lang="ja-JP" altLang="en-US"/>
              <a:t>アカウントを普段使っている場合</a:t>
            </a:r>
            <a:endParaRPr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A7FC3D6-4A94-B6A0-1C62-09157CF811E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1C0F7-0B97-AD98-91DE-3989826375C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87CAB5-1A97-7177-FB0F-1AD51073BD61}"/>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pSp>
        <p:nvGrpSpPr>
          <p:cNvPr id="11" name="グループ化 10">
            <a:extLst>
              <a:ext uri="{FF2B5EF4-FFF2-40B4-BE49-F238E27FC236}">
                <a16:creationId xmlns:a16="http://schemas.microsoft.com/office/drawing/2014/main" id="{B940FDC2-ADEF-A8B1-DD10-75D7AA48CF25}"/>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32196BBB-4863-2484-FCDB-AE857CE6EEA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328BE968-892E-65CF-B945-F15C8599D5D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3">
              <a:extLst>
                <a:ext uri="{FF2B5EF4-FFF2-40B4-BE49-F238E27FC236}">
                  <a16:creationId xmlns:a16="http://schemas.microsoft.com/office/drawing/2014/main" id="{767CEB9D-DB27-D7F0-97ED-71EC6A2436C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5">
              <a:extLst>
                <a:ext uri="{FF2B5EF4-FFF2-40B4-BE49-F238E27FC236}">
                  <a16:creationId xmlns:a16="http://schemas.microsoft.com/office/drawing/2014/main" id="{6540A2FA-0573-CC48-6A94-D000A70DAA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34">
              <a:extLst>
                <a:ext uri="{FF2B5EF4-FFF2-40B4-BE49-F238E27FC236}">
                  <a16:creationId xmlns:a16="http://schemas.microsoft.com/office/drawing/2014/main" id="{7D25C241-7B90-9565-F55B-23F244B1A7B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正方形/長方形 4">
              <a:extLst>
                <a:ext uri="{FF2B5EF4-FFF2-40B4-BE49-F238E27FC236}">
                  <a16:creationId xmlns:a16="http://schemas.microsoft.com/office/drawing/2014/main" id="{56A2217C-A846-F106-ABB6-82CAC26220B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8" name="グループ化 17">
              <a:extLst>
                <a:ext uri="{FF2B5EF4-FFF2-40B4-BE49-F238E27FC236}">
                  <a16:creationId xmlns:a16="http://schemas.microsoft.com/office/drawing/2014/main" id="{496CD7AB-B6F1-FD32-2AB5-FCA592EC42ED}"/>
                </a:ext>
              </a:extLst>
            </p:cNvPr>
            <p:cNvGrpSpPr/>
            <p:nvPr/>
          </p:nvGrpSpPr>
          <p:grpSpPr>
            <a:xfrm>
              <a:off x="5432073" y="2373993"/>
              <a:ext cx="2501280" cy="439964"/>
              <a:chOff x="5432073" y="2373993"/>
              <a:chExt cx="2501280" cy="439964"/>
            </a:xfrm>
          </p:grpSpPr>
          <p:sp>
            <p:nvSpPr>
              <p:cNvPr id="19" name="正方形/長方形 9">
                <a:extLst>
                  <a:ext uri="{FF2B5EF4-FFF2-40B4-BE49-F238E27FC236}">
                    <a16:creationId xmlns:a16="http://schemas.microsoft.com/office/drawing/2014/main" id="{7BD9EEB4-88BB-3F60-4397-974E1D51FCB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0" name="正方形/長方形 8">
                <a:extLst>
                  <a:ext uri="{FF2B5EF4-FFF2-40B4-BE49-F238E27FC236}">
                    <a16:creationId xmlns:a16="http://schemas.microsoft.com/office/drawing/2014/main" id="{24A12A52-13CD-20BE-F0A8-EB12B6FEA9F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1" name="グループ化 20">
                <a:extLst>
                  <a:ext uri="{FF2B5EF4-FFF2-40B4-BE49-F238E27FC236}">
                    <a16:creationId xmlns:a16="http://schemas.microsoft.com/office/drawing/2014/main" id="{1F59C019-AFAA-AEEB-2586-7C7AFBA50B2A}"/>
                  </a:ext>
                </a:extLst>
              </p:cNvPr>
              <p:cNvGrpSpPr/>
              <p:nvPr/>
            </p:nvGrpSpPr>
            <p:grpSpPr>
              <a:xfrm>
                <a:off x="5432073" y="2378013"/>
                <a:ext cx="475115" cy="431924"/>
                <a:chOff x="481382" y="4128535"/>
                <a:chExt cx="1584000" cy="1440000"/>
              </a:xfrm>
            </p:grpSpPr>
            <p:sp>
              <p:nvSpPr>
                <p:cNvPr id="28" name="正方形/長方形 5">
                  <a:extLst>
                    <a:ext uri="{FF2B5EF4-FFF2-40B4-BE49-F238E27FC236}">
                      <a16:creationId xmlns:a16="http://schemas.microsoft.com/office/drawing/2014/main" id="{39F38BBF-A5E1-59BA-0073-ECEF33BC09B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2">
                  <a:extLst>
                    <a:ext uri="{FF2B5EF4-FFF2-40B4-BE49-F238E27FC236}">
                      <a16:creationId xmlns:a16="http://schemas.microsoft.com/office/drawing/2014/main" id="{43AFBBBF-110F-5410-DCD4-9183A41A8BE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00A1962F-07C3-924F-2004-D636C58D6016}"/>
                  </a:ext>
                </a:extLst>
              </p:cNvPr>
              <p:cNvGrpSpPr/>
              <p:nvPr/>
            </p:nvGrpSpPr>
            <p:grpSpPr>
              <a:xfrm>
                <a:off x="5922308" y="2378013"/>
                <a:ext cx="475115" cy="431924"/>
                <a:chOff x="2123728" y="4094174"/>
                <a:chExt cx="1584000" cy="1440000"/>
              </a:xfrm>
            </p:grpSpPr>
            <p:sp>
              <p:nvSpPr>
                <p:cNvPr id="26" name="正方形/長方形 6">
                  <a:extLst>
                    <a:ext uri="{FF2B5EF4-FFF2-40B4-BE49-F238E27FC236}">
                      <a16:creationId xmlns:a16="http://schemas.microsoft.com/office/drawing/2014/main" id="{BA191619-DF7D-1B34-E98A-10E80737A4E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4" descr="ITC Learning Management System">
                  <a:extLst>
                    <a:ext uri="{FF2B5EF4-FFF2-40B4-BE49-F238E27FC236}">
                      <a16:creationId xmlns:a16="http://schemas.microsoft.com/office/drawing/2014/main" id="{85378FC6-D9A2-9422-D2B1-4F9D3E97E19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A65CCA4B-3200-7446-68FF-2EA220577BCF}"/>
                  </a:ext>
                </a:extLst>
              </p:cNvPr>
              <p:cNvGrpSpPr/>
              <p:nvPr/>
            </p:nvGrpSpPr>
            <p:grpSpPr>
              <a:xfrm>
                <a:off x="6412543" y="2378013"/>
                <a:ext cx="475115" cy="431924"/>
                <a:chOff x="3751026" y="4089184"/>
                <a:chExt cx="1584000" cy="1440000"/>
              </a:xfrm>
            </p:grpSpPr>
            <p:sp>
              <p:nvSpPr>
                <p:cNvPr id="24" name="正方形/長方形 36">
                  <a:extLst>
                    <a:ext uri="{FF2B5EF4-FFF2-40B4-BE49-F238E27FC236}">
                      <a16:creationId xmlns:a16="http://schemas.microsoft.com/office/drawing/2014/main" id="{63A93A74-E916-CC65-1772-B73D6146A44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6" descr="Zoomのロゴ">
                  <a:extLst>
                    <a:ext uri="{FF2B5EF4-FFF2-40B4-BE49-F238E27FC236}">
                      <a16:creationId xmlns:a16="http://schemas.microsoft.com/office/drawing/2014/main" id="{5F6AD47E-1051-1E30-6553-1DE789067FD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0" name="正方形/長方形 29">
            <a:extLst>
              <a:ext uri="{FF2B5EF4-FFF2-40B4-BE49-F238E27FC236}">
                <a16:creationId xmlns:a16="http://schemas.microsoft.com/office/drawing/2014/main" id="{F1D70E48-752F-A359-0048-A3A69192508D}"/>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6056BC31-1615-CD17-D490-4EFC0EF6585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15C27F04-31BD-3CFA-432C-3FD52DBB5BD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05719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41CF-B07B-4F5D-846F-A6EFBF2479F8}"/>
              </a:ext>
            </a:extLst>
          </p:cNvPr>
          <p:cNvSpPr>
            <a:spLocks noGrp="1"/>
          </p:cNvSpPr>
          <p:nvPr>
            <p:ph type="title"/>
          </p:nvPr>
        </p:nvSpPr>
        <p:spPr/>
        <p:txBody>
          <a:bodyPr/>
          <a:lstStyle/>
          <a:p>
            <a:r>
              <a:rPr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577E7F5C-64CB-8E92-1BBC-83A33B5405AB}"/>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26E7120A-C614-C281-5351-C803092154F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E4308C4-A2D7-D9D7-BB50-6E0F2E646B4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D8D07B9-41F7-9ABF-5335-1AEDBC8315D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24" name="グループ化 23">
            <a:extLst>
              <a:ext uri="{FF2B5EF4-FFF2-40B4-BE49-F238E27FC236}">
                <a16:creationId xmlns:a16="http://schemas.microsoft.com/office/drawing/2014/main" id="{AF3376B5-714A-92BF-7289-AF08AC3F0C7B}"/>
              </a:ext>
            </a:extLst>
          </p:cNvPr>
          <p:cNvGrpSpPr/>
          <p:nvPr/>
        </p:nvGrpSpPr>
        <p:grpSpPr>
          <a:xfrm>
            <a:off x="469291" y="4221088"/>
            <a:ext cx="8339091" cy="2148583"/>
            <a:chOff x="469291" y="4088729"/>
            <a:chExt cx="8339091" cy="2148583"/>
          </a:xfrm>
        </p:grpSpPr>
        <p:grpSp>
          <p:nvGrpSpPr>
            <p:cNvPr id="25" name="グループ化 24">
              <a:extLst>
                <a:ext uri="{FF2B5EF4-FFF2-40B4-BE49-F238E27FC236}">
                  <a16:creationId xmlns:a16="http://schemas.microsoft.com/office/drawing/2014/main" id="{255D24F5-3B8E-C415-C3A7-B04B89B890E0}"/>
                </a:ext>
              </a:extLst>
            </p:cNvPr>
            <p:cNvGrpSpPr/>
            <p:nvPr/>
          </p:nvGrpSpPr>
          <p:grpSpPr>
            <a:xfrm>
              <a:off x="1006809" y="5573119"/>
              <a:ext cx="7313147" cy="223445"/>
              <a:chOff x="1006809" y="5590024"/>
              <a:chExt cx="7313147" cy="223445"/>
            </a:xfrm>
          </p:grpSpPr>
          <p:sp>
            <p:nvSpPr>
              <p:cNvPr id="43" name="矢印: 上 11">
                <a:extLst>
                  <a:ext uri="{FF2B5EF4-FFF2-40B4-BE49-F238E27FC236}">
                    <a16:creationId xmlns:a16="http://schemas.microsoft.com/office/drawing/2014/main" id="{C4DBA319-7B1F-EF8E-BEF7-5809345662E1}"/>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2">
                <a:extLst>
                  <a:ext uri="{FF2B5EF4-FFF2-40B4-BE49-F238E27FC236}">
                    <a16:creationId xmlns:a16="http://schemas.microsoft.com/office/drawing/2014/main" id="{5C1BF62E-300A-B129-0F10-4FBFEC0C4A58}"/>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13">
                <a:extLst>
                  <a:ext uri="{FF2B5EF4-FFF2-40B4-BE49-F238E27FC236}">
                    <a16:creationId xmlns:a16="http://schemas.microsoft.com/office/drawing/2014/main" id="{A4E97C85-EDA6-D19E-A5F5-5F4ADF10E36D}"/>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6" name="矢印: 上 15">
                <a:extLst>
                  <a:ext uri="{FF2B5EF4-FFF2-40B4-BE49-F238E27FC236}">
                    <a16:creationId xmlns:a16="http://schemas.microsoft.com/office/drawing/2014/main" id="{51FAD231-232F-1F34-9AC9-3610D760DB25}"/>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7" name="矢印: 上 34">
                <a:extLst>
                  <a:ext uri="{FF2B5EF4-FFF2-40B4-BE49-F238E27FC236}">
                    <a16:creationId xmlns:a16="http://schemas.microsoft.com/office/drawing/2014/main" id="{23BF5B43-9902-1C5D-034E-B6A43BAFC29D}"/>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6" name="グループ化 25">
              <a:extLst>
                <a:ext uri="{FF2B5EF4-FFF2-40B4-BE49-F238E27FC236}">
                  <a16:creationId xmlns:a16="http://schemas.microsoft.com/office/drawing/2014/main" id="{7C34164C-4B02-8EA5-83A3-7489891CF4E0}"/>
                </a:ext>
              </a:extLst>
            </p:cNvPr>
            <p:cNvGrpSpPr/>
            <p:nvPr/>
          </p:nvGrpSpPr>
          <p:grpSpPr>
            <a:xfrm>
              <a:off x="470036" y="5814150"/>
              <a:ext cx="8337600" cy="423162"/>
              <a:chOff x="457200" y="5814150"/>
              <a:chExt cx="8337600" cy="423162"/>
            </a:xfrm>
          </p:grpSpPr>
          <p:sp>
            <p:nvSpPr>
              <p:cNvPr id="41" name="正方形/長方形 4">
                <a:extLst>
                  <a:ext uri="{FF2B5EF4-FFF2-40B4-BE49-F238E27FC236}">
                    <a16:creationId xmlns:a16="http://schemas.microsoft.com/office/drawing/2014/main" id="{4DC33D83-3AD5-A846-9093-6A46CB4DB40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2" name="四角形: 角を丸くする 26">
                <a:extLst>
                  <a:ext uri="{FF2B5EF4-FFF2-40B4-BE49-F238E27FC236}">
                    <a16:creationId xmlns:a16="http://schemas.microsoft.com/office/drawing/2014/main" id="{2DF14B3D-53B8-72FC-498C-0D59DE48A193}"/>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nvGrpSpPr>
            <p:cNvPr id="27" name="グループ化 26">
              <a:extLst>
                <a:ext uri="{FF2B5EF4-FFF2-40B4-BE49-F238E27FC236}">
                  <a16:creationId xmlns:a16="http://schemas.microsoft.com/office/drawing/2014/main" id="{658598BD-4A47-99C7-D4A9-1F3E482BD2F6}"/>
                </a:ext>
              </a:extLst>
            </p:cNvPr>
            <p:cNvGrpSpPr/>
            <p:nvPr/>
          </p:nvGrpSpPr>
          <p:grpSpPr>
            <a:xfrm>
              <a:off x="469291" y="4088729"/>
              <a:ext cx="8339091" cy="1466805"/>
              <a:chOff x="481382" y="4088729"/>
              <a:chExt cx="8339091" cy="1466805"/>
            </a:xfrm>
          </p:grpSpPr>
          <p:sp>
            <p:nvSpPr>
              <p:cNvPr id="28" name="四角形: 角を丸くする 26">
                <a:extLst>
                  <a:ext uri="{FF2B5EF4-FFF2-40B4-BE49-F238E27FC236}">
                    <a16:creationId xmlns:a16="http://schemas.microsoft.com/office/drawing/2014/main" id="{098BB240-9218-5A7B-6C01-4F7F7F1E63D6}"/>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sp>
            <p:nvSpPr>
              <p:cNvPr id="29" name="正方形/長方形 9">
                <a:extLst>
                  <a:ext uri="{FF2B5EF4-FFF2-40B4-BE49-F238E27FC236}">
                    <a16:creationId xmlns:a16="http://schemas.microsoft.com/office/drawing/2014/main" id="{C99C2B71-38D7-C525-E209-ECBF379063EE}"/>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30" name="正方形/長方形 8">
                <a:extLst>
                  <a:ext uri="{FF2B5EF4-FFF2-40B4-BE49-F238E27FC236}">
                    <a16:creationId xmlns:a16="http://schemas.microsoft.com/office/drawing/2014/main" id="{C9803D71-6754-E200-7440-692F2E64D180}"/>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31" name="グループ化 30">
                <a:extLst>
                  <a:ext uri="{FF2B5EF4-FFF2-40B4-BE49-F238E27FC236}">
                    <a16:creationId xmlns:a16="http://schemas.microsoft.com/office/drawing/2014/main" id="{5FCC41EC-8110-4E6D-FEDC-2EB08E1A3BAB}"/>
                  </a:ext>
                </a:extLst>
              </p:cNvPr>
              <p:cNvGrpSpPr/>
              <p:nvPr/>
            </p:nvGrpSpPr>
            <p:grpSpPr>
              <a:xfrm>
                <a:off x="481382" y="4102131"/>
                <a:ext cx="1584000" cy="1440000"/>
                <a:chOff x="481382" y="4128535"/>
                <a:chExt cx="1584000" cy="1440000"/>
              </a:xfrm>
            </p:grpSpPr>
            <p:sp>
              <p:nvSpPr>
                <p:cNvPr id="39" name="正方形/長方形 5">
                  <a:extLst>
                    <a:ext uri="{FF2B5EF4-FFF2-40B4-BE49-F238E27FC236}">
                      <a16:creationId xmlns:a16="http://schemas.microsoft.com/office/drawing/2014/main" id="{E0FE2BD0-D011-7E33-E693-C096640CBBD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40" name="Picture 2">
                  <a:extLst>
                    <a:ext uri="{FF2B5EF4-FFF2-40B4-BE49-F238E27FC236}">
                      <a16:creationId xmlns:a16="http://schemas.microsoft.com/office/drawing/2014/main" id="{F5A80EE7-DBC5-6B88-3361-09EA15C22CE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グループ化 31">
                <a:extLst>
                  <a:ext uri="{FF2B5EF4-FFF2-40B4-BE49-F238E27FC236}">
                    <a16:creationId xmlns:a16="http://schemas.microsoft.com/office/drawing/2014/main" id="{27C24902-D9D6-7510-39D4-599DEDE222A8}"/>
                  </a:ext>
                </a:extLst>
              </p:cNvPr>
              <p:cNvGrpSpPr/>
              <p:nvPr/>
            </p:nvGrpSpPr>
            <p:grpSpPr>
              <a:xfrm>
                <a:off x="2115791" y="4102131"/>
                <a:ext cx="1584000" cy="1440000"/>
                <a:chOff x="2123728" y="4094174"/>
                <a:chExt cx="1584000" cy="1440000"/>
              </a:xfrm>
            </p:grpSpPr>
            <p:sp>
              <p:nvSpPr>
                <p:cNvPr id="37" name="正方形/長方形 6">
                  <a:extLst>
                    <a:ext uri="{FF2B5EF4-FFF2-40B4-BE49-F238E27FC236}">
                      <a16:creationId xmlns:a16="http://schemas.microsoft.com/office/drawing/2014/main" id="{8E6306D1-F5E7-C90D-0E00-4D4E56ADC6A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4" descr="ITC Learning Management System">
                  <a:extLst>
                    <a:ext uri="{FF2B5EF4-FFF2-40B4-BE49-F238E27FC236}">
                      <a16:creationId xmlns:a16="http://schemas.microsoft.com/office/drawing/2014/main" id="{86837D88-ECFB-6A0B-CCC7-C9D9D37337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グループ化 32">
                <a:extLst>
                  <a:ext uri="{FF2B5EF4-FFF2-40B4-BE49-F238E27FC236}">
                    <a16:creationId xmlns:a16="http://schemas.microsoft.com/office/drawing/2014/main" id="{2D4721BC-7254-E9D2-F100-4708489A3FC5}"/>
                  </a:ext>
                </a:extLst>
              </p:cNvPr>
              <p:cNvGrpSpPr/>
              <p:nvPr/>
            </p:nvGrpSpPr>
            <p:grpSpPr>
              <a:xfrm>
                <a:off x="3750200" y="4102131"/>
                <a:ext cx="1584000" cy="1440000"/>
                <a:chOff x="3751026" y="4089184"/>
                <a:chExt cx="1584000" cy="1440000"/>
              </a:xfrm>
            </p:grpSpPr>
            <p:sp>
              <p:nvSpPr>
                <p:cNvPr id="35" name="正方形/長方形 36">
                  <a:extLst>
                    <a:ext uri="{FF2B5EF4-FFF2-40B4-BE49-F238E27FC236}">
                      <a16:creationId xmlns:a16="http://schemas.microsoft.com/office/drawing/2014/main" id="{768DFAC3-F912-52DE-6AD7-362A35F45D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6" descr="Zoomのロゴ">
                  <a:extLst>
                    <a:ext uri="{FF2B5EF4-FFF2-40B4-BE49-F238E27FC236}">
                      <a16:creationId xmlns:a16="http://schemas.microsoft.com/office/drawing/2014/main" id="{89FF8F56-3BFC-3F07-0614-618F66A3341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四角形: 角を丸くする 26">
                <a:extLst>
                  <a:ext uri="{FF2B5EF4-FFF2-40B4-BE49-F238E27FC236}">
                    <a16:creationId xmlns:a16="http://schemas.microsoft.com/office/drawing/2014/main" id="{C67EB62F-9CA5-9DA8-0C4E-6F88992757AC}"/>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sp>
        <p:nvSpPr>
          <p:cNvPr id="48" name="正方形/長方形 47">
            <a:extLst>
              <a:ext uri="{FF2B5EF4-FFF2-40B4-BE49-F238E27FC236}">
                <a16:creationId xmlns:a16="http://schemas.microsoft.com/office/drawing/2014/main" id="{14E21E71-220C-2457-D837-27FC9F26A033}"/>
              </a:ext>
            </a:extLst>
          </p:cNvPr>
          <p:cNvSpPr/>
          <p:nvPr/>
        </p:nvSpPr>
        <p:spPr>
          <a:xfrm>
            <a:off x="2109600" y="4222800"/>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49" name="グループ化 48">
            <a:extLst>
              <a:ext uri="{FF2B5EF4-FFF2-40B4-BE49-F238E27FC236}">
                <a16:creationId xmlns:a16="http://schemas.microsoft.com/office/drawing/2014/main" id="{9EA50413-D1BF-DB5E-6A00-0FEA90D97E69}"/>
              </a:ext>
            </a:extLst>
          </p:cNvPr>
          <p:cNvGrpSpPr/>
          <p:nvPr/>
        </p:nvGrpSpPr>
        <p:grpSpPr>
          <a:xfrm>
            <a:off x="6588224" y="15542"/>
            <a:ext cx="2501280" cy="644461"/>
            <a:chOff x="5432073" y="2373993"/>
            <a:chExt cx="2501280" cy="644461"/>
          </a:xfrm>
        </p:grpSpPr>
        <p:sp>
          <p:nvSpPr>
            <p:cNvPr id="50" name="矢印: 上 11">
              <a:extLst>
                <a:ext uri="{FF2B5EF4-FFF2-40B4-BE49-F238E27FC236}">
                  <a16:creationId xmlns:a16="http://schemas.microsoft.com/office/drawing/2014/main" id="{2500612E-16FF-3D21-6D5E-1A3335E710B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1" name="矢印: 上 12">
              <a:extLst>
                <a:ext uri="{FF2B5EF4-FFF2-40B4-BE49-F238E27FC236}">
                  <a16:creationId xmlns:a16="http://schemas.microsoft.com/office/drawing/2014/main" id="{3EB1C18F-2D15-629A-1158-12D8264F01B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2" name="矢印: 上 13">
              <a:extLst>
                <a:ext uri="{FF2B5EF4-FFF2-40B4-BE49-F238E27FC236}">
                  <a16:creationId xmlns:a16="http://schemas.microsoft.com/office/drawing/2014/main" id="{55408359-AE29-001D-EAE4-F1F04F2943B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3" name="矢印: 上 15">
              <a:extLst>
                <a:ext uri="{FF2B5EF4-FFF2-40B4-BE49-F238E27FC236}">
                  <a16:creationId xmlns:a16="http://schemas.microsoft.com/office/drawing/2014/main" id="{BFC92FEC-D23E-D266-2CEB-F07D528CD20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4" name="矢印: 上 34">
              <a:extLst>
                <a:ext uri="{FF2B5EF4-FFF2-40B4-BE49-F238E27FC236}">
                  <a16:creationId xmlns:a16="http://schemas.microsoft.com/office/drawing/2014/main" id="{CB46CDBA-F780-AE6D-FD47-03B90881A92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5" name="正方形/長方形 4">
              <a:extLst>
                <a:ext uri="{FF2B5EF4-FFF2-40B4-BE49-F238E27FC236}">
                  <a16:creationId xmlns:a16="http://schemas.microsoft.com/office/drawing/2014/main" id="{31AC573A-AF93-18A3-2922-DF53EE6CD08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56" name="グループ化 55">
              <a:extLst>
                <a:ext uri="{FF2B5EF4-FFF2-40B4-BE49-F238E27FC236}">
                  <a16:creationId xmlns:a16="http://schemas.microsoft.com/office/drawing/2014/main" id="{4C4924CC-0CC8-7FB0-CC76-BB99BD09F156}"/>
                </a:ext>
              </a:extLst>
            </p:cNvPr>
            <p:cNvGrpSpPr/>
            <p:nvPr/>
          </p:nvGrpSpPr>
          <p:grpSpPr>
            <a:xfrm>
              <a:off x="5432073" y="2373993"/>
              <a:ext cx="2501280" cy="439964"/>
              <a:chOff x="5432073" y="2373993"/>
              <a:chExt cx="2501280" cy="439964"/>
            </a:xfrm>
          </p:grpSpPr>
          <p:sp>
            <p:nvSpPr>
              <p:cNvPr id="57" name="正方形/長方形 9">
                <a:extLst>
                  <a:ext uri="{FF2B5EF4-FFF2-40B4-BE49-F238E27FC236}">
                    <a16:creationId xmlns:a16="http://schemas.microsoft.com/office/drawing/2014/main" id="{6CE86E2B-7BAE-2AB3-747C-35309AB72AF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58" name="正方形/長方形 8">
                <a:extLst>
                  <a:ext uri="{FF2B5EF4-FFF2-40B4-BE49-F238E27FC236}">
                    <a16:creationId xmlns:a16="http://schemas.microsoft.com/office/drawing/2014/main" id="{7A61FAC2-0049-FC4D-0AEF-53336B95EF1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59" name="グループ化 58">
                <a:extLst>
                  <a:ext uri="{FF2B5EF4-FFF2-40B4-BE49-F238E27FC236}">
                    <a16:creationId xmlns:a16="http://schemas.microsoft.com/office/drawing/2014/main" id="{790A2258-C75F-93E1-58FF-E822F244D16E}"/>
                  </a:ext>
                </a:extLst>
              </p:cNvPr>
              <p:cNvGrpSpPr/>
              <p:nvPr/>
            </p:nvGrpSpPr>
            <p:grpSpPr>
              <a:xfrm>
                <a:off x="5432073" y="2378013"/>
                <a:ext cx="475115" cy="431924"/>
                <a:chOff x="481382" y="4128535"/>
                <a:chExt cx="1584000" cy="1440000"/>
              </a:xfrm>
            </p:grpSpPr>
            <p:sp>
              <p:nvSpPr>
                <p:cNvPr id="66" name="正方形/長方形 5">
                  <a:extLst>
                    <a:ext uri="{FF2B5EF4-FFF2-40B4-BE49-F238E27FC236}">
                      <a16:creationId xmlns:a16="http://schemas.microsoft.com/office/drawing/2014/main" id="{E38B1277-DCD9-728B-44C9-B63C1C15166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7" name="Picture 2">
                  <a:extLst>
                    <a:ext uri="{FF2B5EF4-FFF2-40B4-BE49-F238E27FC236}">
                      <a16:creationId xmlns:a16="http://schemas.microsoft.com/office/drawing/2014/main" id="{D3F494EF-D842-A8B3-8121-8BF5B24E597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グループ化 59">
                <a:extLst>
                  <a:ext uri="{FF2B5EF4-FFF2-40B4-BE49-F238E27FC236}">
                    <a16:creationId xmlns:a16="http://schemas.microsoft.com/office/drawing/2014/main" id="{C13D6287-ECB0-4879-6498-49BBDDF546DA}"/>
                  </a:ext>
                </a:extLst>
              </p:cNvPr>
              <p:cNvGrpSpPr/>
              <p:nvPr/>
            </p:nvGrpSpPr>
            <p:grpSpPr>
              <a:xfrm>
                <a:off x="5922308" y="2378013"/>
                <a:ext cx="475115" cy="431924"/>
                <a:chOff x="2123728" y="4094174"/>
                <a:chExt cx="1584000" cy="1440000"/>
              </a:xfrm>
            </p:grpSpPr>
            <p:sp>
              <p:nvSpPr>
                <p:cNvPr id="64" name="正方形/長方形 6">
                  <a:extLst>
                    <a:ext uri="{FF2B5EF4-FFF2-40B4-BE49-F238E27FC236}">
                      <a16:creationId xmlns:a16="http://schemas.microsoft.com/office/drawing/2014/main" id="{87BEFD29-5E30-3884-A165-2EBB70C85BD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5" name="Picture 4" descr="ITC Learning Management System">
                  <a:extLst>
                    <a:ext uri="{FF2B5EF4-FFF2-40B4-BE49-F238E27FC236}">
                      <a16:creationId xmlns:a16="http://schemas.microsoft.com/office/drawing/2014/main" id="{5E3FA1EA-03B0-3C6C-0536-C97B826C76E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グループ化 60">
                <a:extLst>
                  <a:ext uri="{FF2B5EF4-FFF2-40B4-BE49-F238E27FC236}">
                    <a16:creationId xmlns:a16="http://schemas.microsoft.com/office/drawing/2014/main" id="{DCEE7DC4-3353-4464-B6EE-F9C6768398EF}"/>
                  </a:ext>
                </a:extLst>
              </p:cNvPr>
              <p:cNvGrpSpPr/>
              <p:nvPr/>
            </p:nvGrpSpPr>
            <p:grpSpPr>
              <a:xfrm>
                <a:off x="6412543" y="2378013"/>
                <a:ext cx="475115" cy="431924"/>
                <a:chOff x="3751026" y="4089184"/>
                <a:chExt cx="1584000" cy="1440000"/>
              </a:xfrm>
            </p:grpSpPr>
            <p:sp>
              <p:nvSpPr>
                <p:cNvPr id="62" name="正方形/長方形 36">
                  <a:extLst>
                    <a:ext uri="{FF2B5EF4-FFF2-40B4-BE49-F238E27FC236}">
                      <a16:creationId xmlns:a16="http://schemas.microsoft.com/office/drawing/2014/main" id="{5C5F4740-2CD4-A7FF-BA7F-C17985A21D8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3" name="Picture 6" descr="Zoomのロゴ">
                  <a:extLst>
                    <a:ext uri="{FF2B5EF4-FFF2-40B4-BE49-F238E27FC236}">
                      <a16:creationId xmlns:a16="http://schemas.microsoft.com/office/drawing/2014/main" id="{4F0896E3-DCDF-E485-A2A0-FF51B845A43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8" name="正方形/長方形 67">
            <a:extLst>
              <a:ext uri="{FF2B5EF4-FFF2-40B4-BE49-F238E27FC236}">
                <a16:creationId xmlns:a16="http://schemas.microsoft.com/office/drawing/2014/main" id="{F158DB7F-E5CF-398D-557E-B951547C38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69" name="正方形/長方形 68">
            <a:extLst>
              <a:ext uri="{FF2B5EF4-FFF2-40B4-BE49-F238E27FC236}">
                <a16:creationId xmlns:a16="http://schemas.microsoft.com/office/drawing/2014/main" id="{8A2CFCFF-8C7F-4FAD-4029-1E95BD276C2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70" name="正方形/長方形 69">
            <a:extLst>
              <a:ext uri="{FF2B5EF4-FFF2-40B4-BE49-F238E27FC236}">
                <a16:creationId xmlns:a16="http://schemas.microsoft.com/office/drawing/2014/main" id="{00D82F06-7905-CDA8-F22F-DA85A65FE77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71" name="正方形/長方形 70">
            <a:extLst>
              <a:ext uri="{FF2B5EF4-FFF2-40B4-BE49-F238E27FC236}">
                <a16:creationId xmlns:a16="http://schemas.microsoft.com/office/drawing/2014/main" id="{687B0079-513C-BB43-B03C-94BB07D3456C}"/>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23290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0779-5498-81E6-52D3-1B7CF742C1E5}"/>
              </a:ext>
            </a:extLst>
          </p:cNvPr>
          <p:cNvSpPr>
            <a:spLocks noGrp="1"/>
          </p:cNvSpPr>
          <p:nvPr>
            <p:ph type="title"/>
          </p:nvPr>
        </p:nvSpPr>
        <p:spPr/>
        <p:txBody>
          <a:bodyPr/>
          <a:lstStyle/>
          <a:p>
            <a:r>
              <a:rPr lang="ja-JP" altLang="en-US"/>
              <a:t>サインイン</a:t>
            </a:r>
            <a:endParaRPr kumimoji="1" lang="ja-JP" altLang="en-US"/>
          </a:p>
        </p:txBody>
      </p:sp>
      <p:sp>
        <p:nvSpPr>
          <p:cNvPr id="3" name="コンテンツ プレースホルダー 2">
            <a:extLst>
              <a:ext uri="{FF2B5EF4-FFF2-40B4-BE49-F238E27FC236}">
                <a16:creationId xmlns:a16="http://schemas.microsoft.com/office/drawing/2014/main" id="{0A4A9EDE-9EDF-6FAB-0C62-704BF3ECA8D6}"/>
              </a:ext>
            </a:extLst>
          </p:cNvPr>
          <p:cNvSpPr>
            <a:spLocks noGrp="1"/>
          </p:cNvSpPr>
          <p:nvPr>
            <p:ph idx="1"/>
          </p:nvPr>
        </p:nvSpPr>
        <p:spPr/>
        <p:txBody>
          <a:bodyPr/>
          <a:lstStyle/>
          <a:p>
            <a:r>
              <a:rPr lang="en" altLang="ja-JP" dirty="0">
                <a:hlinkClick r:id="rId2"/>
              </a:rPr>
              <a:t>https://itc-lms.ecc.u-tokyo.ac.jp/login</a:t>
            </a:r>
            <a:r>
              <a:rPr lang="en" altLang="ja-JP" dirty="0"/>
              <a:t> </a:t>
            </a:r>
            <a:r>
              <a:rPr lang="ja-JP" altLang="en-US"/>
              <a:t>にアクセスし，「ログイン」ボタンを押します</a:t>
            </a:r>
          </a:p>
        </p:txBody>
      </p:sp>
      <p:sp>
        <p:nvSpPr>
          <p:cNvPr id="4" name="日付プレースホルダー 3">
            <a:extLst>
              <a:ext uri="{FF2B5EF4-FFF2-40B4-BE49-F238E27FC236}">
                <a16:creationId xmlns:a16="http://schemas.microsoft.com/office/drawing/2014/main" id="{5D1F74AE-F9CE-E91B-D28D-A993F3FFE80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E857018-10F0-A089-1615-1F7CAC5C6B3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821C458-B5A7-D300-014E-0676DC57F89F}"/>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pic>
        <p:nvPicPr>
          <p:cNvPr id="13" name="図 12">
            <a:extLst>
              <a:ext uri="{FF2B5EF4-FFF2-40B4-BE49-F238E27FC236}">
                <a16:creationId xmlns:a16="http://schemas.microsoft.com/office/drawing/2014/main" id="{957F5D21-60E9-E648-8245-B838425A86B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3803" y="2725445"/>
            <a:ext cx="3946784" cy="3607285"/>
          </a:xfrm>
          <a:prstGeom prst="rect">
            <a:avLst/>
          </a:prstGeom>
        </p:spPr>
      </p:pic>
      <p:pic>
        <p:nvPicPr>
          <p:cNvPr id="14" name="図 13">
            <a:extLst>
              <a:ext uri="{FF2B5EF4-FFF2-40B4-BE49-F238E27FC236}">
                <a16:creationId xmlns:a16="http://schemas.microsoft.com/office/drawing/2014/main" id="{C0A7E051-7296-6131-A048-D8187BC6976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3200" y="1963342"/>
            <a:ext cx="2621280" cy="1592580"/>
          </a:xfrm>
          <a:prstGeom prst="rect">
            <a:avLst/>
          </a:prstGeom>
        </p:spPr>
      </p:pic>
      <p:sp>
        <p:nvSpPr>
          <p:cNvPr id="15" name="左矢印 14">
            <a:extLst>
              <a:ext uri="{FF2B5EF4-FFF2-40B4-BE49-F238E27FC236}">
                <a16:creationId xmlns:a16="http://schemas.microsoft.com/office/drawing/2014/main" id="{09100BE6-5C18-72A2-21E2-01E1B057E466}"/>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65ACC1-48A3-4A2A-AEB4-AF142AF04896}"/>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739347B7-03BB-3C49-C50A-7FE50B8864D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48243" y="3850664"/>
            <a:ext cx="4082397" cy="2386445"/>
          </a:xfrm>
          <a:prstGeom prst="rect">
            <a:avLst/>
          </a:prstGeom>
        </p:spPr>
      </p:pic>
      <p:sp>
        <p:nvSpPr>
          <p:cNvPr id="16" name="左矢印 15">
            <a:extLst>
              <a:ext uri="{FF2B5EF4-FFF2-40B4-BE49-F238E27FC236}">
                <a16:creationId xmlns:a16="http://schemas.microsoft.com/office/drawing/2014/main" id="{DBCEF8CD-26B9-E384-6948-62B7DA7C7C0A}"/>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078FA40F-20D8-D4BA-0BD3-A21DC04CACA6}"/>
              </a:ext>
            </a:extLst>
          </p:cNvPr>
          <p:cNvGrpSpPr/>
          <p:nvPr/>
        </p:nvGrpSpPr>
        <p:grpSpPr>
          <a:xfrm>
            <a:off x="6588224" y="15542"/>
            <a:ext cx="2501280" cy="644461"/>
            <a:chOff x="5432073" y="2373993"/>
            <a:chExt cx="2501280" cy="644461"/>
          </a:xfrm>
        </p:grpSpPr>
        <p:sp>
          <p:nvSpPr>
            <p:cNvPr id="24" name="矢印: 上 11">
              <a:extLst>
                <a:ext uri="{FF2B5EF4-FFF2-40B4-BE49-F238E27FC236}">
                  <a16:creationId xmlns:a16="http://schemas.microsoft.com/office/drawing/2014/main" id="{E0BCBBD9-FA3F-3A84-F2D0-649E84F68C0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矢印: 上 12">
              <a:extLst>
                <a:ext uri="{FF2B5EF4-FFF2-40B4-BE49-F238E27FC236}">
                  <a16:creationId xmlns:a16="http://schemas.microsoft.com/office/drawing/2014/main" id="{354770EC-E72B-2542-2847-421B727AE19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6" name="矢印: 上 13">
              <a:extLst>
                <a:ext uri="{FF2B5EF4-FFF2-40B4-BE49-F238E27FC236}">
                  <a16:creationId xmlns:a16="http://schemas.microsoft.com/office/drawing/2014/main" id="{AE197A51-69C1-F52E-EEE6-F9B58584027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7" name="矢印: 上 15">
              <a:extLst>
                <a:ext uri="{FF2B5EF4-FFF2-40B4-BE49-F238E27FC236}">
                  <a16:creationId xmlns:a16="http://schemas.microsoft.com/office/drawing/2014/main" id="{83DC576D-242C-2905-42AC-2CD0E219DE66}"/>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8" name="矢印: 上 34">
              <a:extLst>
                <a:ext uri="{FF2B5EF4-FFF2-40B4-BE49-F238E27FC236}">
                  <a16:creationId xmlns:a16="http://schemas.microsoft.com/office/drawing/2014/main" id="{FAE6E28A-DECE-652C-A9E6-74F06197034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9" name="正方形/長方形 4">
              <a:extLst>
                <a:ext uri="{FF2B5EF4-FFF2-40B4-BE49-F238E27FC236}">
                  <a16:creationId xmlns:a16="http://schemas.microsoft.com/office/drawing/2014/main" id="{99371362-92B0-A8DE-0F0C-F337002F9CA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6"/>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0" name="グループ化 29">
              <a:extLst>
                <a:ext uri="{FF2B5EF4-FFF2-40B4-BE49-F238E27FC236}">
                  <a16:creationId xmlns:a16="http://schemas.microsoft.com/office/drawing/2014/main" id="{0A95A19E-4F19-D1B2-C3D2-6A0E951CC54D}"/>
                </a:ext>
              </a:extLst>
            </p:cNvPr>
            <p:cNvGrpSpPr/>
            <p:nvPr/>
          </p:nvGrpSpPr>
          <p:grpSpPr>
            <a:xfrm>
              <a:off x="5432073" y="2373993"/>
              <a:ext cx="2501280" cy="439964"/>
              <a:chOff x="5432073" y="2373993"/>
              <a:chExt cx="2501280" cy="439964"/>
            </a:xfrm>
          </p:grpSpPr>
          <p:sp>
            <p:nvSpPr>
              <p:cNvPr id="31" name="正方形/長方形 9">
                <a:extLst>
                  <a:ext uri="{FF2B5EF4-FFF2-40B4-BE49-F238E27FC236}">
                    <a16:creationId xmlns:a16="http://schemas.microsoft.com/office/drawing/2014/main" id="{96AF36B6-7C27-1487-B3AB-80FDEFB9D6C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2" name="正方形/長方形 8">
                <a:extLst>
                  <a:ext uri="{FF2B5EF4-FFF2-40B4-BE49-F238E27FC236}">
                    <a16:creationId xmlns:a16="http://schemas.microsoft.com/office/drawing/2014/main" id="{3B9519CF-21EE-4CF6-581A-2083E551CF4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3" name="グループ化 32">
                <a:extLst>
                  <a:ext uri="{FF2B5EF4-FFF2-40B4-BE49-F238E27FC236}">
                    <a16:creationId xmlns:a16="http://schemas.microsoft.com/office/drawing/2014/main" id="{81399FEF-3D2C-AAAF-AEA5-7B1C8E31932D}"/>
                  </a:ext>
                </a:extLst>
              </p:cNvPr>
              <p:cNvGrpSpPr/>
              <p:nvPr/>
            </p:nvGrpSpPr>
            <p:grpSpPr>
              <a:xfrm>
                <a:off x="5432073" y="2378013"/>
                <a:ext cx="475115" cy="431924"/>
                <a:chOff x="481382" y="4128535"/>
                <a:chExt cx="1584000" cy="1440000"/>
              </a:xfrm>
            </p:grpSpPr>
            <p:sp>
              <p:nvSpPr>
                <p:cNvPr id="40" name="正方形/長方形 5">
                  <a:extLst>
                    <a:ext uri="{FF2B5EF4-FFF2-40B4-BE49-F238E27FC236}">
                      <a16:creationId xmlns:a16="http://schemas.microsoft.com/office/drawing/2014/main" id="{0D81C61C-E12F-3C23-D6D4-DABF41ADEEE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1" name="Picture 2">
                  <a:extLst>
                    <a:ext uri="{FF2B5EF4-FFF2-40B4-BE49-F238E27FC236}">
                      <a16:creationId xmlns:a16="http://schemas.microsoft.com/office/drawing/2014/main" id="{C907FE72-CCC4-D6B1-CFC7-B17E5F53C8B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グループ化 33">
                <a:extLst>
                  <a:ext uri="{FF2B5EF4-FFF2-40B4-BE49-F238E27FC236}">
                    <a16:creationId xmlns:a16="http://schemas.microsoft.com/office/drawing/2014/main" id="{60606EA0-A51F-48DB-59E7-EEC7509DA56E}"/>
                  </a:ext>
                </a:extLst>
              </p:cNvPr>
              <p:cNvGrpSpPr/>
              <p:nvPr/>
            </p:nvGrpSpPr>
            <p:grpSpPr>
              <a:xfrm>
                <a:off x="5922308" y="2378013"/>
                <a:ext cx="475115" cy="431924"/>
                <a:chOff x="2123728" y="4094174"/>
                <a:chExt cx="1584000" cy="1440000"/>
              </a:xfrm>
            </p:grpSpPr>
            <p:sp>
              <p:nvSpPr>
                <p:cNvPr id="38" name="正方形/長方形 6">
                  <a:extLst>
                    <a:ext uri="{FF2B5EF4-FFF2-40B4-BE49-F238E27FC236}">
                      <a16:creationId xmlns:a16="http://schemas.microsoft.com/office/drawing/2014/main" id="{28F25609-E55C-F0E5-0644-7A506C40D77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9" name="Picture 4" descr="ITC Learning Management System">
                  <a:extLst>
                    <a:ext uri="{FF2B5EF4-FFF2-40B4-BE49-F238E27FC236}">
                      <a16:creationId xmlns:a16="http://schemas.microsoft.com/office/drawing/2014/main" id="{31C8A023-300D-9925-68AA-A3A2BE4976E3}"/>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グループ化 34">
                <a:extLst>
                  <a:ext uri="{FF2B5EF4-FFF2-40B4-BE49-F238E27FC236}">
                    <a16:creationId xmlns:a16="http://schemas.microsoft.com/office/drawing/2014/main" id="{1F68F51A-EAA7-B27B-F509-BFE03434CD93}"/>
                  </a:ext>
                </a:extLst>
              </p:cNvPr>
              <p:cNvGrpSpPr/>
              <p:nvPr/>
            </p:nvGrpSpPr>
            <p:grpSpPr>
              <a:xfrm>
                <a:off x="6412543" y="2378013"/>
                <a:ext cx="475115" cy="431924"/>
                <a:chOff x="3751026" y="4089184"/>
                <a:chExt cx="1584000" cy="1440000"/>
              </a:xfrm>
            </p:grpSpPr>
            <p:sp>
              <p:nvSpPr>
                <p:cNvPr id="36" name="正方形/長方形 36">
                  <a:extLst>
                    <a:ext uri="{FF2B5EF4-FFF2-40B4-BE49-F238E27FC236}">
                      <a16:creationId xmlns:a16="http://schemas.microsoft.com/office/drawing/2014/main" id="{46EE898D-2EE6-D278-EA81-D0EA3E2B663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6" descr="Zoomのロゴ">
                  <a:extLst>
                    <a:ext uri="{FF2B5EF4-FFF2-40B4-BE49-F238E27FC236}">
                      <a16:creationId xmlns:a16="http://schemas.microsoft.com/office/drawing/2014/main" id="{2E5936BE-48E5-A871-98BC-9A57A01B9A5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2" name="正方形/長方形 41">
            <a:extLst>
              <a:ext uri="{FF2B5EF4-FFF2-40B4-BE49-F238E27FC236}">
                <a16:creationId xmlns:a16="http://schemas.microsoft.com/office/drawing/2014/main" id="{6A4FD70C-8CE6-E4A3-2947-353F1172069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3" name="正方形/長方形 42">
            <a:extLst>
              <a:ext uri="{FF2B5EF4-FFF2-40B4-BE49-F238E27FC236}">
                <a16:creationId xmlns:a16="http://schemas.microsoft.com/office/drawing/2014/main" id="{67E69530-B150-608A-1101-6431EE6CA17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4" name="正方形/長方形 43">
            <a:extLst>
              <a:ext uri="{FF2B5EF4-FFF2-40B4-BE49-F238E27FC236}">
                <a16:creationId xmlns:a16="http://schemas.microsoft.com/office/drawing/2014/main" id="{96C323AC-6EE0-49F6-DBCB-FE6EB8DFD9B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5" name="正方形/長方形 44">
            <a:extLst>
              <a:ext uri="{FF2B5EF4-FFF2-40B4-BE49-F238E27FC236}">
                <a16:creationId xmlns:a16="http://schemas.microsoft.com/office/drawing/2014/main" id="{419FE626-0C30-8143-83A3-347FEAC2182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7248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F05C96-2787-715E-B974-BCBE698A435D}"/>
              </a:ext>
            </a:extLst>
          </p:cNvPr>
          <p:cNvSpPr>
            <a:spLocks noGrp="1"/>
          </p:cNvSpPr>
          <p:nvPr>
            <p:ph type="title"/>
          </p:nvPr>
        </p:nvSpPr>
        <p:spPr/>
        <p:txBody>
          <a:bodyPr/>
          <a:lstStyle/>
          <a:p>
            <a:r>
              <a:rPr lang="ja-JP" altLang="en-US"/>
              <a:t>出講表</a:t>
            </a:r>
            <a:endParaRPr kumimoji="1" lang="ja-JP" altLang="en-US"/>
          </a:p>
        </p:txBody>
      </p:sp>
      <p:sp>
        <p:nvSpPr>
          <p:cNvPr id="3" name="コンテンツ プレースホルダー 2">
            <a:extLst>
              <a:ext uri="{FF2B5EF4-FFF2-40B4-BE49-F238E27FC236}">
                <a16:creationId xmlns:a16="http://schemas.microsoft.com/office/drawing/2014/main" id="{762A5E79-CDA2-E969-1266-22065936946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A</a:t>
            </a:r>
            <a:r>
              <a:rPr lang="ja-JP" altLang="en-US"/>
              <a:t>セメスターのコースを</a:t>
            </a:r>
            <a:r>
              <a:rPr lang="en-US" altLang="ja-JP" dirty="0"/>
              <a:t>9</a:t>
            </a:r>
            <a:r>
              <a:rPr lang="ja-JP" altLang="en-US"/>
              <a:t>月中に使う場合，年度と開講期を指定する必要があります</a:t>
            </a:r>
          </a:p>
          <a:p>
            <a:endParaRPr kumimoji="1" lang="ja-JP" altLang="en-US"/>
          </a:p>
        </p:txBody>
      </p:sp>
      <p:sp>
        <p:nvSpPr>
          <p:cNvPr id="4" name="日付プレースホルダー 3">
            <a:extLst>
              <a:ext uri="{FF2B5EF4-FFF2-40B4-BE49-F238E27FC236}">
                <a16:creationId xmlns:a16="http://schemas.microsoft.com/office/drawing/2014/main" id="{D3BAC412-47C8-2E2C-019B-A378A8FEF8A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B975637-0794-53C6-898D-0DE17E7399A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64D7D40-A93F-8E29-49E1-8E980BEE88ED}"/>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12" name="図 11">
            <a:extLst>
              <a:ext uri="{FF2B5EF4-FFF2-40B4-BE49-F238E27FC236}">
                <a16:creationId xmlns:a16="http://schemas.microsoft.com/office/drawing/2014/main" id="{08C83AAE-B08A-C348-A8A8-D02AF123083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87822" y="3667787"/>
            <a:ext cx="4065678" cy="2690488"/>
          </a:xfrm>
          <a:prstGeom prst="rect">
            <a:avLst/>
          </a:prstGeom>
        </p:spPr>
      </p:pic>
      <p:sp>
        <p:nvSpPr>
          <p:cNvPr id="13" name="正方形/長方形 12">
            <a:extLst>
              <a:ext uri="{FF2B5EF4-FFF2-40B4-BE49-F238E27FC236}">
                <a16:creationId xmlns:a16="http://schemas.microsoft.com/office/drawing/2014/main" id="{A8ED6BBD-FEBB-9576-6627-494D87D0876C}"/>
              </a:ext>
            </a:extLst>
          </p:cNvPr>
          <p:cNvSpPr/>
          <p:nvPr/>
        </p:nvSpPr>
        <p:spPr>
          <a:xfrm flipV="1">
            <a:off x="4932040" y="3897064"/>
            <a:ext cx="936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C5AA73A0-CBF6-1B6A-627C-0FE8204C0539}"/>
              </a:ext>
            </a:extLst>
          </p:cNvPr>
          <p:cNvSpPr/>
          <p:nvPr/>
        </p:nvSpPr>
        <p:spPr>
          <a:xfrm>
            <a:off x="971600" y="3861049"/>
            <a:ext cx="1966156" cy="987626"/>
          </a:xfrm>
          <a:prstGeom prst="wedgeRoundRectCallout">
            <a:avLst>
              <a:gd name="adj1" fmla="val 149785"/>
              <a:gd name="adj2" fmla="val -386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grpSp>
        <p:nvGrpSpPr>
          <p:cNvPr id="15" name="グループ化 14">
            <a:extLst>
              <a:ext uri="{FF2B5EF4-FFF2-40B4-BE49-F238E27FC236}">
                <a16:creationId xmlns:a16="http://schemas.microsoft.com/office/drawing/2014/main" id="{7538564A-3AC1-253B-8204-677087D68355}"/>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9E644D8F-1761-D6BB-BEEA-81D890298D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73FACDF8-115D-E407-BF75-64A309DB7F0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F2AD1DB4-A1D6-9C41-A4B0-2240E3049F3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5E912292-ED53-48B7-9847-F18FB5A6494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1C85A714-AE07-E7C4-4C4A-4BD126889B0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31567991-9D0F-A141-593F-3581D223825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1E94552-F419-5469-24D3-F49AB5875DF6}"/>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0D1CAD04-F7B6-A99A-7F81-D3C6E34E42F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527485D2-B2EF-E9B8-24BC-8C6B1E926BE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155AA235-B356-BD59-64DF-9C035CFD5F64}"/>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C60679C-723A-A7C2-56DD-3E152CF537E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4C10061F-1CB8-1BB6-C41E-42B30A60A87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1A1B1061-AFD5-2157-0402-64EE57F6BFEC}"/>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A1BAF2BE-3CCF-476A-6D63-BD722976B07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0717BDD6-39AF-36E8-FC20-2043DFDB9A8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B70AFD88-5AAD-9CDB-75C3-7908F92BADEF}"/>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D6B7FAF0-B073-9F97-46EF-378FF7DB937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ECB40B9C-D985-C957-CDAA-B8BC94A860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C148F253-8483-6C2F-4336-149610B410E2}"/>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F9BA05A4-E088-FB38-6F75-D4AEA643BFE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5823749A-AB05-6B6B-F071-0F00BC01F93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496DE0D0-95EA-7644-18FE-D83D9DC71AF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74591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E48EFB1-8368-7656-9586-A4B85D805745}"/>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p>
        </p:txBody>
      </p:sp>
      <p:sp>
        <p:nvSpPr>
          <p:cNvPr id="4" name="日付プレースホルダー 3">
            <a:extLst>
              <a:ext uri="{FF2B5EF4-FFF2-40B4-BE49-F238E27FC236}">
                <a16:creationId xmlns:a16="http://schemas.microsoft.com/office/drawing/2014/main" id="{39826A54-D813-06E6-056E-AEE703A8781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5200117-B1E0-C137-B809-8A704B236F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326722F-C2C6-27D2-6873-ED44397CF623}"/>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12" name="図 11">
            <a:extLst>
              <a:ext uri="{FF2B5EF4-FFF2-40B4-BE49-F238E27FC236}">
                <a16:creationId xmlns:a16="http://schemas.microsoft.com/office/drawing/2014/main" id="{F88E02B9-99CD-DD97-B99F-F2AB0ECE013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08101" y="2780928"/>
            <a:ext cx="7724339" cy="3437423"/>
          </a:xfrm>
          <a:prstGeom prst="rect">
            <a:avLst/>
          </a:prstGeom>
        </p:spPr>
      </p:pic>
      <p:sp>
        <p:nvSpPr>
          <p:cNvPr id="13" name="正方形/長方形 12">
            <a:extLst>
              <a:ext uri="{FF2B5EF4-FFF2-40B4-BE49-F238E27FC236}">
                <a16:creationId xmlns:a16="http://schemas.microsoft.com/office/drawing/2014/main" id="{A093C0F1-6DA0-F5D1-D2D4-76CF5BBBD850}"/>
              </a:ext>
            </a:extLst>
          </p:cNvPr>
          <p:cNvSpPr>
            <a:spLocks/>
          </p:cNvSpPr>
          <p:nvPr/>
        </p:nvSpPr>
        <p:spPr>
          <a:xfrm>
            <a:off x="827584" y="4503770"/>
            <a:ext cx="7704856" cy="169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AC77DEB-D39B-6551-3997-4A90EED87149}"/>
              </a:ext>
            </a:extLst>
          </p:cNvPr>
          <p:cNvSpPr/>
          <p:nvPr/>
        </p:nvSpPr>
        <p:spPr>
          <a:xfrm>
            <a:off x="8018542" y="453600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17C892F5-A3D8-7747-0DBD-A21B2B4CEFC0}"/>
              </a:ext>
            </a:extLst>
          </p:cNvPr>
          <p:cNvSpPr/>
          <p:nvPr/>
        </p:nvSpPr>
        <p:spPr>
          <a:xfrm>
            <a:off x="5048131" y="5056659"/>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grpSp>
        <p:nvGrpSpPr>
          <p:cNvPr id="17" name="グループ化 16">
            <a:extLst>
              <a:ext uri="{FF2B5EF4-FFF2-40B4-BE49-F238E27FC236}">
                <a16:creationId xmlns:a16="http://schemas.microsoft.com/office/drawing/2014/main" id="{F445F1B7-3622-3909-1A04-CD7868B6F203}"/>
              </a:ext>
            </a:extLst>
          </p:cNvPr>
          <p:cNvGrpSpPr/>
          <p:nvPr/>
        </p:nvGrpSpPr>
        <p:grpSpPr>
          <a:xfrm>
            <a:off x="6588224" y="15542"/>
            <a:ext cx="2501280" cy="644461"/>
            <a:chOff x="5432073" y="2373993"/>
            <a:chExt cx="2501280" cy="644461"/>
          </a:xfrm>
        </p:grpSpPr>
        <p:sp>
          <p:nvSpPr>
            <p:cNvPr id="18" name="矢印: 上 11">
              <a:extLst>
                <a:ext uri="{FF2B5EF4-FFF2-40B4-BE49-F238E27FC236}">
                  <a16:creationId xmlns:a16="http://schemas.microsoft.com/office/drawing/2014/main" id="{54818F10-A950-9FA6-E5B1-80CB0900248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2">
              <a:extLst>
                <a:ext uri="{FF2B5EF4-FFF2-40B4-BE49-F238E27FC236}">
                  <a16:creationId xmlns:a16="http://schemas.microsoft.com/office/drawing/2014/main" id="{2E456548-B164-CD7C-D03B-BB4C71537B8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8AD5C378-98F4-D569-6616-2B2D69391CB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A25B2843-9934-1188-91F8-27FB6491C14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F05F0F86-6D92-DCBD-84D2-9B90D0AD18E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6D1C83E0-3E89-0343-45C3-82B8239D0C5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59A3970F-5D20-0967-4571-98DDFA3721CE}"/>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46802703-14E1-E9D2-23FF-5E0BE7690A5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B2E5C1C7-3F91-BD6D-E126-9B02A60DE8C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62E8E473-2A66-E66D-AB10-84C870924777}"/>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8BE5342B-F946-A903-23CE-3525BABDAC4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F05C70CA-3448-374C-AC79-4591D54A569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AFADFA71-9807-E7C3-D13F-129C412702FD}"/>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63CDFAE8-8B54-24E2-E1BB-20FF38EFDF8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A041F042-7BCD-8FA5-7739-A4EB0E81FA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E5C7BB85-16EC-FC91-C756-17F88D68EBB4}"/>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0186EB5C-F996-CA09-0C11-1F3E07A5D18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8392B525-4D29-1CCD-A775-2BEE1077EE5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A7652401-58FE-0D77-FEBA-B1066F459C5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23AAB81-C3D2-67FB-0663-CF2CC2C2E74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2A4FD318-1FEB-66B0-252E-6E454BF1EAF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5BE8A455-5187-22DF-B6F8-FA6ADE4537A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A2636814-4E85-B497-556C-E8FE7A2C28DC}"/>
              </a:ext>
            </a:extLst>
          </p:cNvPr>
          <p:cNvSpPr>
            <a:spLocks noGrp="1"/>
          </p:cNvSpPr>
          <p:nvPr>
            <p:ph type="title"/>
          </p:nvPr>
        </p:nvSpPr>
        <p:spPr/>
        <p:txBody>
          <a:bodyPr/>
          <a:lstStyle/>
          <a:p>
            <a:r>
              <a:rPr lang="ja-JP" altLang="en-US"/>
              <a:t>オンライン授業情報</a:t>
            </a:r>
            <a:endParaRPr kumimoji="1" lang="ja-JP" altLang="en-US"/>
          </a:p>
        </p:txBody>
      </p:sp>
    </p:spTree>
    <p:extLst>
      <p:ext uri="{BB962C8B-B14F-4D97-AF65-F5344CB8AC3E}">
        <p14:creationId xmlns:p14="http://schemas.microsoft.com/office/powerpoint/2010/main" val="1061063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8A5B257-454A-70CB-1C5F-977B57779DD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https://utelecon.adm.u-tokyo.ac.jp/faculty_members/url</a:t>
            </a:r>
            <a:r>
              <a:rPr lang="en" altLang="ja-JP" sz="2200" dirty="0"/>
              <a:t> </a:t>
            </a:r>
            <a:endParaRPr lang="en-US" altLang="ja-JP" sz="2200" dirty="0"/>
          </a:p>
          <a:p>
            <a:endParaRPr kumimoji="1" lang="ja-JP" altLang="en-US"/>
          </a:p>
        </p:txBody>
      </p:sp>
      <p:sp>
        <p:nvSpPr>
          <p:cNvPr id="4" name="日付プレースホルダー 3">
            <a:extLst>
              <a:ext uri="{FF2B5EF4-FFF2-40B4-BE49-F238E27FC236}">
                <a16:creationId xmlns:a16="http://schemas.microsoft.com/office/drawing/2014/main" id="{FDFDEBDA-FC1D-5B02-8969-9292B2D718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A68D592-BF75-E63E-2D2C-5458CA8E7D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BBD7FED-2EDE-5023-FF43-74CCD4E593BF}"/>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12" name="図 11">
            <a:extLst>
              <a:ext uri="{FF2B5EF4-FFF2-40B4-BE49-F238E27FC236}">
                <a16:creationId xmlns:a16="http://schemas.microsoft.com/office/drawing/2014/main" id="{6D4D9B19-BCCE-F0FF-C4F3-A663DA46B6F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284" y="3159670"/>
            <a:ext cx="8613267" cy="3044190"/>
          </a:xfrm>
          <a:prstGeom prst="rect">
            <a:avLst/>
          </a:prstGeom>
        </p:spPr>
      </p:pic>
      <p:sp>
        <p:nvSpPr>
          <p:cNvPr id="13" name="正方形/長方形 12">
            <a:extLst>
              <a:ext uri="{FF2B5EF4-FFF2-40B4-BE49-F238E27FC236}">
                <a16:creationId xmlns:a16="http://schemas.microsoft.com/office/drawing/2014/main" id="{B62D7D4C-0BF2-BDAE-49A9-37C9A3FEFE5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722F06-9012-3891-24EB-41D41C21FFBA}"/>
              </a:ext>
            </a:extLst>
          </p:cNvPr>
          <p:cNvSpPr/>
          <p:nvPr/>
        </p:nvSpPr>
        <p:spPr>
          <a:xfrm flipV="1">
            <a:off x="2592000" y="5724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7142590A-993A-4DFD-513F-975476A4E1CE}"/>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
        <p:nvSpPr>
          <p:cNvPr id="16" name="角丸四角形吹き出し 15">
            <a:extLst>
              <a:ext uri="{FF2B5EF4-FFF2-40B4-BE49-F238E27FC236}">
                <a16:creationId xmlns:a16="http://schemas.microsoft.com/office/drawing/2014/main" id="{EEC1F361-3F98-5BB1-4247-74377A5334CE}"/>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grpSp>
        <p:nvGrpSpPr>
          <p:cNvPr id="17" name="グループ化 16">
            <a:extLst>
              <a:ext uri="{FF2B5EF4-FFF2-40B4-BE49-F238E27FC236}">
                <a16:creationId xmlns:a16="http://schemas.microsoft.com/office/drawing/2014/main" id="{47123CE9-644A-33D7-F090-4241297FB0CD}"/>
              </a:ext>
            </a:extLst>
          </p:cNvPr>
          <p:cNvGrpSpPr/>
          <p:nvPr/>
        </p:nvGrpSpPr>
        <p:grpSpPr>
          <a:xfrm>
            <a:off x="6588224" y="15542"/>
            <a:ext cx="2501280" cy="644461"/>
            <a:chOff x="5432073" y="2373993"/>
            <a:chExt cx="2501280" cy="644461"/>
          </a:xfrm>
        </p:grpSpPr>
        <p:sp>
          <p:nvSpPr>
            <p:cNvPr id="18" name="矢印: 上 11">
              <a:extLst>
                <a:ext uri="{FF2B5EF4-FFF2-40B4-BE49-F238E27FC236}">
                  <a16:creationId xmlns:a16="http://schemas.microsoft.com/office/drawing/2014/main" id="{CA9F1F8B-56F0-B84C-D68F-39D05CC05E20}"/>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2">
              <a:extLst>
                <a:ext uri="{FF2B5EF4-FFF2-40B4-BE49-F238E27FC236}">
                  <a16:creationId xmlns:a16="http://schemas.microsoft.com/office/drawing/2014/main" id="{EB95A273-7F7B-6E7D-550B-C775326D32C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EBDA3D24-7700-5CF1-CEE4-766DB4AA4BB9}"/>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F14E7607-C6DA-3EE8-DAF3-DE64D25EB23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0B6B75A0-BBA5-1240-8A18-0E1216CE17D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EBF32E38-41B9-DF8B-78B5-0BE5F10D1AE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7ED0EF31-0C53-E91A-BD8E-60149A760926}"/>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1AED3262-A30F-307A-A7FB-170E76D9319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89CE721F-B65E-F91E-61B2-1524DC72D1D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EF152A15-BABF-1B3C-85A2-98DA4E2C456F}"/>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F6561078-DE29-0611-F7CF-737D45A8E3E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5948A863-E266-07CD-CC84-F66E4A8D473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7506FD6D-BCB7-D377-887F-4A31049B081A}"/>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B883C736-30E0-A126-4F63-59ECF66311D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A499DFEA-C2E6-A496-4F86-351C9244A26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FC060B7F-9A21-F65D-62B7-0F1E01894C62}"/>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BAC9B436-45C7-6BAC-5D1E-91C4491ED13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732A3162-E4A1-8583-7FB0-4D5EF0CD71D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70CE0526-31FB-E557-4AF2-09060E3AB1CE}"/>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92E8A3F-8C83-679A-1DA6-581CE7F11D5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C1B18842-696B-0E2E-03FD-0DC04FFE80E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EC43451F-1600-45DD-E1B6-54E93FA92E5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9469E5B-68CA-FCE8-9E43-6CF041B298E6}"/>
              </a:ext>
            </a:extLst>
          </p:cNvPr>
          <p:cNvSpPr>
            <a:spLocks noGrp="1"/>
          </p:cNvSpPr>
          <p:nvPr>
            <p:ph type="title"/>
          </p:nvPr>
        </p:nvSpPr>
        <p:spPr/>
        <p:txBody>
          <a:bodyPr/>
          <a:lstStyle/>
          <a:p>
            <a:r>
              <a:rPr lang="ja-JP" altLang="en-US"/>
              <a:t>オンライン授業情報</a:t>
            </a:r>
            <a:endParaRPr kumimoji="1" lang="ja-JP" altLang="en-US"/>
          </a:p>
        </p:txBody>
      </p:sp>
    </p:spTree>
    <p:extLst>
      <p:ext uri="{BB962C8B-B14F-4D97-AF65-F5344CB8AC3E}">
        <p14:creationId xmlns:p14="http://schemas.microsoft.com/office/powerpoint/2010/main" val="2474618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5B6CA-213A-BE11-9609-B4D0CB05E3CB}"/>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3BE32D24-B023-0BEB-C46A-DC696D91E67C}"/>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627D97F7-A307-638C-4363-C03B85E723C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900D7BA1-1F44-7B37-9AF1-0938E83140F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47A3216-B9A6-D353-337C-600845114409}"/>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12" name="グループ化 11">
            <a:extLst>
              <a:ext uri="{FF2B5EF4-FFF2-40B4-BE49-F238E27FC236}">
                <a16:creationId xmlns:a16="http://schemas.microsoft.com/office/drawing/2014/main" id="{90479584-6ADD-AD87-E711-F1E146E9F8B9}"/>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3F9006A1-A2B9-C737-ED9D-2465AB89414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E3C63DBC-487A-F62D-3EB3-0668642A7A7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23BA2426-A4FB-5FB8-8AD4-A6BAA56A2FA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4BA174FE-F7CB-A8DE-DEAC-E26A3E8CEF1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0E6DCF89-7A4C-7BAD-FF8B-6A4D4A8A3D3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9EE9759A-68C2-1998-C2E7-5E43CDDC4B0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2E56FBFD-7CC9-9F8B-E4EF-BA8533F9F117}"/>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A17A4F-981C-2294-2E00-8EB2E58472A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9301F7AE-6A1D-D57A-4840-5034C0C3BC3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6ADE2F5B-AC5A-D0AE-D464-1231011EE374}"/>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F9A132A9-E73F-D36D-B295-87E8C34EC54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CCB6704D-8B1C-1C1D-BC7E-80442D9B5A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80ADA00-EEBE-B578-F950-CAA4863EAC8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FD57839B-5253-80CA-9ADC-77EAA44156A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D8F7C8CE-F9D0-41A7-56AA-ABADB27CF0E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6E9223E3-2FF0-D850-6348-613B0FD95CBF}"/>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9431A8B9-1A96-05EB-DBE0-80334E0C46A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C6C71FE2-B8B7-B1B5-FE6F-79EAC76D661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DF160A2B-8A91-B635-0AF6-7D035E74DDEC}"/>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A816C4D9-3B53-85C8-0065-826E8B75154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C51859ED-9172-DB1A-EAB0-6D04AAB8CA2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7F374C23-7ECF-A290-49E1-1197F3728C53}"/>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5956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7A58386-80B4-B1C9-D01B-8BF3108CF24E}"/>
              </a:ext>
            </a:extLst>
          </p:cNvPr>
          <p:cNvSpPr>
            <a:spLocks noGrp="1"/>
          </p:cNvSpPr>
          <p:nvPr>
            <p:ph idx="1"/>
          </p:nvPr>
        </p:nvSpPr>
        <p:spPr/>
        <p:txBody>
          <a:bodyPr/>
          <a:lstStyle/>
          <a:p>
            <a:r>
              <a:rPr lang="ja-JP" altLang="en-US"/>
              <a:t>コースのページを縦にスクロールすると，「課題」，「教材」などの一覧と，登録ボタンが表示されます</a:t>
            </a:r>
          </a:p>
          <a:p>
            <a:endParaRPr kumimoji="1" lang="ja-JP" altLang="en-US"/>
          </a:p>
        </p:txBody>
      </p:sp>
      <p:sp>
        <p:nvSpPr>
          <p:cNvPr id="4" name="日付プレースホルダー 3">
            <a:extLst>
              <a:ext uri="{FF2B5EF4-FFF2-40B4-BE49-F238E27FC236}">
                <a16:creationId xmlns:a16="http://schemas.microsoft.com/office/drawing/2014/main" id="{300E8946-13ED-ECFB-3E4D-66496AD1411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0C3CF89-C9B4-E0F7-7D4E-B29C9DD97D2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1F66EC6-AB24-7FAC-84D3-EA0F623831EE}"/>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B32B454-6568-4EC6-6DA3-F23561947F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8534" y="2452988"/>
            <a:ext cx="4959850" cy="3870608"/>
          </a:xfrm>
          <a:prstGeom prst="rect">
            <a:avLst/>
          </a:prstGeom>
        </p:spPr>
      </p:pic>
      <p:grpSp>
        <p:nvGrpSpPr>
          <p:cNvPr id="13" name="グループ化 12">
            <a:extLst>
              <a:ext uri="{FF2B5EF4-FFF2-40B4-BE49-F238E27FC236}">
                <a16:creationId xmlns:a16="http://schemas.microsoft.com/office/drawing/2014/main" id="{BFADF5CE-A2EC-A9C5-7845-786068EF33DA}"/>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949471A5-3163-9F48-DA71-5CC4AA01263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1741C75B-7066-499D-0E8E-235E4922A3B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58784930-38F4-1F7B-AA3B-57FA4DA996F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CEA57180-87E3-7222-970E-A20882814AA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8E3A56AE-6870-3A56-CA1D-1F5F440742E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A334A580-F45E-564F-DB2D-1A6CB3E09DB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A2204C02-F3A5-9700-3712-63D9030A4C0A}"/>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2B4ACD4F-5CDE-FBB9-3985-44E864B2A9C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B7C945AB-9EB9-147A-AA1B-6FAEDA32812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13AA68E5-CAE0-719B-F096-2B4DFB525878}"/>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B138D1B1-E4C3-357F-5FD6-E2AABC9D947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ED247070-82B8-659F-82E6-75A87D63E65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F4E863F7-F81A-13D3-7018-51FFF196D85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8225A8F7-242B-9871-8776-C1B766326BE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D043355B-2EFC-8C9D-53BA-C67983F978F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80A13626-1C59-05A5-4516-54305B7AE227}"/>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9FEBF45D-531D-3646-920E-1FB7A548155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028B655E-F681-845D-6339-72D95246CC5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5F755DF2-2F10-E272-ED91-2F4A87AB62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9F285B38-D637-B6E3-DEB2-CF3D4B7922C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F02C5D9E-7D9A-CBB2-86B1-D17AEBCF5AA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46ABFD88-7D11-8CA9-559B-EBEEB9BE5252}"/>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1A693D61-7511-5974-EA73-81D653D5634C}"/>
              </a:ext>
            </a:extLst>
          </p:cNvPr>
          <p:cNvSpPr>
            <a:spLocks noGrp="1"/>
          </p:cNvSpPr>
          <p:nvPr>
            <p:ph type="title"/>
          </p:nvPr>
        </p:nvSpPr>
        <p:spPr/>
        <p:txBody>
          <a:bodyPr/>
          <a:lstStyle/>
          <a:p>
            <a:r>
              <a:rPr lang="ja-JP" altLang="en-US"/>
              <a:t>講義資料などの登録</a:t>
            </a:r>
            <a:endParaRPr kumimoji="1" lang="ja-JP" altLang="en-US"/>
          </a:p>
        </p:txBody>
      </p:sp>
    </p:spTree>
    <p:extLst>
      <p:ext uri="{BB962C8B-B14F-4D97-AF65-F5344CB8AC3E}">
        <p14:creationId xmlns:p14="http://schemas.microsoft.com/office/powerpoint/2010/main" val="4129994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E86E8-7FE3-51AA-AEC6-EC21239B4671}"/>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0F56AE50-675A-2223-3671-1F80FF18248C}"/>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p:txBody>
      </p:sp>
      <p:sp>
        <p:nvSpPr>
          <p:cNvPr id="4" name="日付プレースホルダー 3">
            <a:extLst>
              <a:ext uri="{FF2B5EF4-FFF2-40B4-BE49-F238E27FC236}">
                <a16:creationId xmlns:a16="http://schemas.microsoft.com/office/drawing/2014/main" id="{D0FE8BC0-703F-46D3-57CE-F3B4097503A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39DCCCB-2F01-DA12-A891-7EFEF4A6F5B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BF5E853-7E6B-BF07-7B4A-9C5762EF60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a:extLst>
              <a:ext uri="{FF2B5EF4-FFF2-40B4-BE49-F238E27FC236}">
                <a16:creationId xmlns:a16="http://schemas.microsoft.com/office/drawing/2014/main" id="{0E0BC013-6FDF-2D3A-7FF0-A518CA60532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76000" y="1980000"/>
            <a:ext cx="4284000" cy="4356000"/>
          </a:xfrm>
          <a:prstGeom prst="rect">
            <a:avLst/>
          </a:prstGeom>
        </p:spPr>
      </p:pic>
    </p:spTree>
    <p:extLst>
      <p:ext uri="{BB962C8B-B14F-4D97-AF65-F5344CB8AC3E}">
        <p14:creationId xmlns:p14="http://schemas.microsoft.com/office/powerpoint/2010/main" val="2832669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86D65-217B-EE9A-69EA-4C453E5FC12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DA8319AC-C010-9330-CBFA-1D597962519A}"/>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endParaRPr kumimoji="1" lang="ja-JP" altLang="en-US"/>
          </a:p>
        </p:txBody>
      </p:sp>
      <p:sp>
        <p:nvSpPr>
          <p:cNvPr id="4" name="日付プレースホルダー 3">
            <a:extLst>
              <a:ext uri="{FF2B5EF4-FFF2-40B4-BE49-F238E27FC236}">
                <a16:creationId xmlns:a16="http://schemas.microsoft.com/office/drawing/2014/main" id="{39542D5B-0106-441C-7D6D-F7ED0C4DFA8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F9754-B6D0-CA3E-25AE-6C4DD31E5CC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35740B3-98D2-3B47-BEAD-A76596C8B5DF}"/>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pSp>
        <p:nvGrpSpPr>
          <p:cNvPr id="12" name="グループ化 11">
            <a:extLst>
              <a:ext uri="{FF2B5EF4-FFF2-40B4-BE49-F238E27FC236}">
                <a16:creationId xmlns:a16="http://schemas.microsoft.com/office/drawing/2014/main" id="{3F688905-1B0C-9998-3EC4-1C35D4A03E51}"/>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585529CC-F34F-DC2A-D626-3D1BE7046CF1}"/>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10BD5AC1-0475-4220-F343-48F755219A2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96BE33CA-5ED9-D935-1566-B8AA82F888F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F8D5E284-7838-6F80-25B7-4047539C630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5CD30314-D7C3-A73E-C5D8-E35BC9100AE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0B761193-E175-5E78-9815-779D00589BB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7F7A6E8D-D822-C98C-1F4F-D9EEBF61E961}"/>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9CCB70-1FDE-8642-B8FB-041442F0435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7B3B4686-E661-00F8-C5EF-1C4B8E9DA75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15294DEC-CDE1-6978-CC4A-57CE7D5D10C1}"/>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8B06338A-9C0A-87A0-EAB7-A55FE984383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F9EEA3ED-69C6-CFFB-72A7-362711CFFA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B6018548-663E-D3A1-F7B6-9C687B425D8F}"/>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43B1AE09-F57E-B2B3-D209-4C632861293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D96E8545-4455-8E6A-8107-E263EA3843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D3A9F866-F183-1F5D-7B64-5C734CC7AF95}"/>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6D688C9C-B267-8CE7-3D80-D1E20F9127F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85A41431-3AE4-18DB-6525-3614D8BC1B8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599A914F-AE3C-796A-E323-E5394B347795}"/>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AC9E023F-FF35-E81E-AA3C-4D7FFA292CA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F7FD942D-4A45-80D9-39F8-FC4EDB447D8E}"/>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3C00883-9436-9769-54E1-FC9BD0F6BE63}"/>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83301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6BC68-753D-3F38-569F-EDE2995B1B48}"/>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899B5CED-E30D-C5C1-C739-E18699741E30}"/>
              </a:ext>
            </a:extLst>
          </p:cNvPr>
          <p:cNvSpPr>
            <a:spLocks noGrp="1"/>
          </p:cNvSpPr>
          <p:nvPr>
            <p:ph idx="1"/>
          </p:nvPr>
        </p:nvSpPr>
        <p:spPr/>
        <p:txBody>
          <a:bodyPr/>
          <a:lstStyle/>
          <a:p>
            <a:r>
              <a:rPr lang="ja-JP" altLang="en-US"/>
              <a:t>以前は，学生が履修登録なしで授業に参加するのは，比較的容易でした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p:txBody>
      </p:sp>
      <p:sp>
        <p:nvSpPr>
          <p:cNvPr id="4" name="日付プレースホルダー 3">
            <a:extLst>
              <a:ext uri="{FF2B5EF4-FFF2-40B4-BE49-F238E27FC236}">
                <a16:creationId xmlns:a16="http://schemas.microsoft.com/office/drawing/2014/main" id="{FBCE45DE-CC4C-B61F-DD4C-FB1E167257C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2973F39-135B-FC77-8945-4AD62149855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198FDB-7ED1-3011-B8C9-BAF942AED4E6}"/>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grpSp>
        <p:nvGrpSpPr>
          <p:cNvPr id="13" name="グループ化 12">
            <a:extLst>
              <a:ext uri="{FF2B5EF4-FFF2-40B4-BE49-F238E27FC236}">
                <a16:creationId xmlns:a16="http://schemas.microsoft.com/office/drawing/2014/main" id="{35DA72C7-D228-39EE-00EE-622D6241E8C3}"/>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399BBEB5-A8D6-AB6E-01A6-676620FCE61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E252BAF3-DF61-B4F5-36F6-EB512AE3D01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2BA9A018-49BB-EF98-78F1-B62389488FB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096DA577-8BBB-0DD2-E924-250E8697A9A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1551FDF2-90D2-AFEA-95B5-B7357FE6BE1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C1A2BE07-3199-C1D4-B4E3-10F822E0F8A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EEFBC275-E3DF-A7C6-1DF2-9B4F2D996D04}"/>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AFD1F42B-A7F8-A067-C493-93B09796E47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6287C9A0-2316-4FE4-2534-984369DAF15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28BC5596-11C1-BC02-0151-2C6DA8F5A756}"/>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74E573E0-7146-FBF9-A710-2499B290AEA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AA007E97-34E0-2185-5D58-8D0F3F8C6C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8A7892A4-F087-D71C-701E-31469DCF4E14}"/>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1FAADB55-51C9-E24A-A6EC-09D36FF6966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CC5A2303-801F-52C5-0053-799CBB3CB58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A8DF5956-C67A-642E-9A2A-F65F2C4B3FFC}"/>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46B11A7A-E733-1402-85A0-0C02EADCC8F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8D7C56AA-4CF1-4788-72FB-B1946E637A8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1C597BE9-AD24-0DB8-E3FF-6041E0807682}"/>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9AD9ACD1-1988-4CBF-A46B-76F7620C405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2D8057D9-8B83-0604-EED6-81A26F7F74F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5F71FEEF-4EA2-C124-4BA6-CB71D7C4C58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34927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7B9739-F96A-DA73-AA3A-C2F566457D9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F5EE2E83-BE6E-3205-4C30-A49065EBDD72}"/>
              </a:ext>
            </a:extLst>
          </p:cNvPr>
          <p:cNvSpPr>
            <a:spLocks noGrp="1"/>
          </p:cNvSpPr>
          <p:nvPr>
            <p:ph idx="1"/>
          </p:nvPr>
        </p:nvSpPr>
        <p:spPr/>
        <p:txBody>
          <a:bodyPr/>
          <a:lstStyle/>
          <a:p>
            <a:r>
              <a:rPr lang="ja-JP" altLang="en-US"/>
              <a:t>デフォルトでは，履修登録期間中は仮登録を許可し，その後は不許可にしています</a:t>
            </a:r>
            <a:endParaRPr lang="en-US" altLang="ja-JP" dirty="0"/>
          </a:p>
          <a:p>
            <a:r>
              <a:rPr lang="ja-JP" altLang="en-US"/>
              <a:t>過去の例では，履修登録期間終了後に「使えなくなった」という質問が多くよせられます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E88EEE3E-4F89-22F9-C342-DD8A2E7B476C}"/>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2F1122E-2FCE-86DC-E6D2-01E3030D22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1815AAE-F1BC-BAE4-E239-1CC10D0260F0}"/>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6DD186F2-105D-A214-DD73-E582E42BFD2C}"/>
              </a:ext>
            </a:extLst>
          </p:cNvPr>
          <p:cNvGraphicFramePr>
            <a:graphicFrameLocks noGrp="1"/>
          </p:cNvGraphicFramePr>
          <p:nvPr>
            <p:extLst>
              <p:ext uri="{D42A27DB-BD31-4B8C-83A1-F6EECF244321}">
                <p14:modId xmlns:p14="http://schemas.microsoft.com/office/powerpoint/2010/main" val="480606405"/>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学生が次にログインした時</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で学生が自己登録</a:t>
                      </a:r>
                    </a:p>
                  </a:txBody>
                  <a:tcPr/>
                </a:tc>
                <a:tc>
                  <a:txBody>
                    <a:bodyPr/>
                    <a:lstStyle/>
                    <a:p>
                      <a:r>
                        <a:rPr kumimoji="1" lang="ja-JP" altLang="en-US" sz="2200"/>
                        <a:t>即時</a:t>
                      </a:r>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grpSp>
        <p:nvGrpSpPr>
          <p:cNvPr id="16" name="グループ化 15">
            <a:extLst>
              <a:ext uri="{FF2B5EF4-FFF2-40B4-BE49-F238E27FC236}">
                <a16:creationId xmlns:a16="http://schemas.microsoft.com/office/drawing/2014/main" id="{16DA28CF-1627-BAED-7BE1-9C4DB62C7FB4}"/>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5D97B47A-30F9-45CD-E441-648104AE05A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8EFC15BF-4B37-9146-B07D-4A1985D5E0F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3403241A-49D4-4690-B303-AFAD49BC841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831DD0A7-082A-9266-89CB-D71F841EE55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39B3038B-1D42-808E-A34F-32033A044EF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954310E0-8F94-5BFA-A865-B5054D491EF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AE2BE3FA-7286-7FE0-81A1-77C8BBA2115D}"/>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5B4EAEB8-26DF-34F6-CC4C-1650DF98DC6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5FB6F47F-C1F0-961B-FA4C-0C5175C90D9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C0A68736-80BE-0D6A-C88E-6A465D438CC5}"/>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4FD0CC62-0F8C-1C9A-11C8-04ADD6FB816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C3A09D07-F2F6-3FD1-A26C-F4646D27D8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09EE1EBF-0F0B-C327-69DA-42DCB0859154}"/>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290583EC-B028-D94F-63A0-CB621D2B375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B3E247AD-038D-6B30-A73F-E1C3D51C2D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83355D89-ADBD-AF44-24DA-BBD8DA684B35}"/>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C5DF350A-495D-F5DE-3667-FFA79849DE8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6F5134B4-8426-FE89-7E6E-2CC30F6DF32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8522077E-5595-BA39-3CCA-D4F797CBDAE1}"/>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CCF389C0-7D1E-18C7-74BF-CB392C8BDB5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A4607927-F985-FB8C-A84A-2B183979EF6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0EB1CCAC-102F-6EB6-891E-0E105FA381DA}"/>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20566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175DD2-6C9C-51CA-60AC-43C9B208D67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D593BCF4-B9E3-6A53-C75A-ACF51278ACB1}"/>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9/14</a:t>
            </a:r>
            <a:r>
              <a:rPr lang="ja-JP" altLang="en-US" u="sng">
                <a:solidFill>
                  <a:srgbClr val="00B050"/>
                </a:solidFill>
              </a:rPr>
              <a:t>現在の設定画面です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E9086A2B-10C8-3169-F86C-725060256BB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E2CE0C3-C9A4-B5E3-5152-C84393DC37E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B7E1739-865F-D6C0-A37E-3498AAC04F64}"/>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61C7A9C1-308F-BC02-AF03-70C3FECD68A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66" y="3143196"/>
            <a:ext cx="8763000" cy="2755900"/>
          </a:xfrm>
          <a:prstGeom prst="rect">
            <a:avLst/>
          </a:prstGeom>
        </p:spPr>
      </p:pic>
      <p:sp>
        <p:nvSpPr>
          <p:cNvPr id="8" name="正方形/長方形 7">
            <a:extLst>
              <a:ext uri="{FF2B5EF4-FFF2-40B4-BE49-F238E27FC236}">
                <a16:creationId xmlns:a16="http://schemas.microsoft.com/office/drawing/2014/main" id="{B397C0E8-ECFB-4C02-BF1C-4B1EA7388A7D}"/>
              </a:ext>
            </a:extLst>
          </p:cNvPr>
          <p:cNvSpPr/>
          <p:nvPr/>
        </p:nvSpPr>
        <p:spPr>
          <a:xfrm>
            <a:off x="3024000" y="355961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D4FB051-8FE7-8590-1734-0FDB62E47382}"/>
              </a:ext>
            </a:extLst>
          </p:cNvPr>
          <p:cNvSpPr/>
          <p:nvPr/>
        </p:nvSpPr>
        <p:spPr>
          <a:xfrm>
            <a:off x="4858159" y="2922906"/>
            <a:ext cx="2160240" cy="500612"/>
          </a:xfrm>
          <a:prstGeom prst="wedgeRoundRectCallout">
            <a:avLst>
              <a:gd name="adj1" fmla="val -123549"/>
              <a:gd name="adj2" fmla="val 796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E6EDDAA2-C98C-8B19-CD31-F30E75588B04}"/>
              </a:ext>
            </a:extLst>
          </p:cNvPr>
          <p:cNvSpPr/>
          <p:nvPr/>
        </p:nvSpPr>
        <p:spPr>
          <a:xfrm>
            <a:off x="3023856" y="405384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D1D33B22-DFF1-2AC4-5DF5-56C9B0F00706}"/>
              </a:ext>
            </a:extLst>
          </p:cNvPr>
          <p:cNvSpPr/>
          <p:nvPr/>
        </p:nvSpPr>
        <p:spPr>
          <a:xfrm>
            <a:off x="107504" y="2892890"/>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056D91EE-AAB9-DB9C-1E57-EFABBB8304C0}"/>
              </a:ext>
            </a:extLst>
          </p:cNvPr>
          <p:cNvSpPr/>
          <p:nvPr/>
        </p:nvSpPr>
        <p:spPr>
          <a:xfrm>
            <a:off x="3023856" y="448592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4D3B766F-D4E0-3781-BB0D-2C2FA70CC970}"/>
              </a:ext>
            </a:extLst>
          </p:cNvPr>
          <p:cNvSpPr/>
          <p:nvPr/>
        </p:nvSpPr>
        <p:spPr>
          <a:xfrm>
            <a:off x="185682" y="5880715"/>
            <a:ext cx="6180348" cy="500613"/>
          </a:xfrm>
          <a:prstGeom prst="wedgeRoundRectCallout">
            <a:avLst>
              <a:gd name="adj1" fmla="val -3766"/>
              <a:gd name="adj2" fmla="val -2742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チェックを外すと履修登録期間後も仮登録を認める</a:t>
            </a:r>
            <a:endParaRPr lang="en-US" altLang="ja-JP" sz="2000" dirty="0"/>
          </a:p>
        </p:txBody>
      </p:sp>
      <p:grpSp>
        <p:nvGrpSpPr>
          <p:cNvPr id="19" name="グループ化 18">
            <a:extLst>
              <a:ext uri="{FF2B5EF4-FFF2-40B4-BE49-F238E27FC236}">
                <a16:creationId xmlns:a16="http://schemas.microsoft.com/office/drawing/2014/main" id="{EE724CFA-081B-AA18-3860-9E1D0A67F852}"/>
              </a:ext>
            </a:extLst>
          </p:cNvPr>
          <p:cNvGrpSpPr/>
          <p:nvPr/>
        </p:nvGrpSpPr>
        <p:grpSpPr>
          <a:xfrm>
            <a:off x="6588224" y="15542"/>
            <a:ext cx="2501280" cy="644461"/>
            <a:chOff x="5432073" y="2373993"/>
            <a:chExt cx="2501280" cy="644461"/>
          </a:xfrm>
        </p:grpSpPr>
        <p:sp>
          <p:nvSpPr>
            <p:cNvPr id="20" name="矢印: 上 11">
              <a:extLst>
                <a:ext uri="{FF2B5EF4-FFF2-40B4-BE49-F238E27FC236}">
                  <a16:creationId xmlns:a16="http://schemas.microsoft.com/office/drawing/2014/main" id="{CA2E6A6E-9222-03C4-5012-929BEA471CF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2">
              <a:extLst>
                <a:ext uri="{FF2B5EF4-FFF2-40B4-BE49-F238E27FC236}">
                  <a16:creationId xmlns:a16="http://schemas.microsoft.com/office/drawing/2014/main" id="{5B964C10-0DB5-77B9-BF6D-B8A4C73809E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3">
              <a:extLst>
                <a:ext uri="{FF2B5EF4-FFF2-40B4-BE49-F238E27FC236}">
                  <a16:creationId xmlns:a16="http://schemas.microsoft.com/office/drawing/2014/main" id="{889B2FAC-8657-2B46-AC03-4CF0C01B21D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5">
              <a:extLst>
                <a:ext uri="{FF2B5EF4-FFF2-40B4-BE49-F238E27FC236}">
                  <a16:creationId xmlns:a16="http://schemas.microsoft.com/office/drawing/2014/main" id="{723CF80C-CF18-DF8F-9F4C-E16A0729AEC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34">
              <a:extLst>
                <a:ext uri="{FF2B5EF4-FFF2-40B4-BE49-F238E27FC236}">
                  <a16:creationId xmlns:a16="http://schemas.microsoft.com/office/drawing/2014/main" id="{68F8904F-A087-4E81-49BE-E0DD294BFC3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正方形/長方形 4">
              <a:extLst>
                <a:ext uri="{FF2B5EF4-FFF2-40B4-BE49-F238E27FC236}">
                  <a16:creationId xmlns:a16="http://schemas.microsoft.com/office/drawing/2014/main" id="{0361BEB3-60BA-4E80-3389-C9EA14AAE15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6" name="グループ化 25">
              <a:extLst>
                <a:ext uri="{FF2B5EF4-FFF2-40B4-BE49-F238E27FC236}">
                  <a16:creationId xmlns:a16="http://schemas.microsoft.com/office/drawing/2014/main" id="{9C2ABCB5-68F8-8BCE-51C4-F74CC2E629F5}"/>
                </a:ext>
              </a:extLst>
            </p:cNvPr>
            <p:cNvGrpSpPr/>
            <p:nvPr/>
          </p:nvGrpSpPr>
          <p:grpSpPr>
            <a:xfrm>
              <a:off x="5432073" y="2373993"/>
              <a:ext cx="2501280" cy="439964"/>
              <a:chOff x="5432073" y="2373993"/>
              <a:chExt cx="2501280" cy="439964"/>
            </a:xfrm>
          </p:grpSpPr>
          <p:sp>
            <p:nvSpPr>
              <p:cNvPr id="27" name="正方形/長方形 9">
                <a:extLst>
                  <a:ext uri="{FF2B5EF4-FFF2-40B4-BE49-F238E27FC236}">
                    <a16:creationId xmlns:a16="http://schemas.microsoft.com/office/drawing/2014/main" id="{D46B3603-278B-D30F-FFF4-B8908B53A67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BF9CEE7A-94D6-F406-DAC3-CC3CF52AC8B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A19C5427-28F8-D4B2-9955-32ECFC51ACE0}"/>
                  </a:ext>
                </a:extLst>
              </p:cNvPr>
              <p:cNvGrpSpPr/>
              <p:nvPr/>
            </p:nvGrpSpPr>
            <p:grpSpPr>
              <a:xfrm>
                <a:off x="5432073" y="2378013"/>
                <a:ext cx="475115" cy="431924"/>
                <a:chOff x="481382" y="4128535"/>
                <a:chExt cx="1584000" cy="1440000"/>
              </a:xfrm>
            </p:grpSpPr>
            <p:sp>
              <p:nvSpPr>
                <p:cNvPr id="36" name="正方形/長方形 5">
                  <a:extLst>
                    <a:ext uri="{FF2B5EF4-FFF2-40B4-BE49-F238E27FC236}">
                      <a16:creationId xmlns:a16="http://schemas.microsoft.com/office/drawing/2014/main" id="{C3DFF27E-03AA-D9E6-3A8E-F7439BD24F6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2">
                  <a:extLst>
                    <a:ext uri="{FF2B5EF4-FFF2-40B4-BE49-F238E27FC236}">
                      <a16:creationId xmlns:a16="http://schemas.microsoft.com/office/drawing/2014/main" id="{2C51DA9B-AE8F-75EA-92A3-F81BCDEB578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B6E631EF-2347-A6CB-CC1F-D50F794B145C}"/>
                  </a:ext>
                </a:extLst>
              </p:cNvPr>
              <p:cNvGrpSpPr/>
              <p:nvPr/>
            </p:nvGrpSpPr>
            <p:grpSpPr>
              <a:xfrm>
                <a:off x="5922308" y="2378013"/>
                <a:ext cx="475115" cy="431924"/>
                <a:chOff x="2123728" y="4094174"/>
                <a:chExt cx="1584000" cy="1440000"/>
              </a:xfrm>
            </p:grpSpPr>
            <p:sp>
              <p:nvSpPr>
                <p:cNvPr id="34" name="正方形/長方形 6">
                  <a:extLst>
                    <a:ext uri="{FF2B5EF4-FFF2-40B4-BE49-F238E27FC236}">
                      <a16:creationId xmlns:a16="http://schemas.microsoft.com/office/drawing/2014/main" id="{5B48F373-2CFF-D7CB-18B0-3450A74C8AC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4" descr="ITC Learning Management System">
                  <a:extLst>
                    <a:ext uri="{FF2B5EF4-FFF2-40B4-BE49-F238E27FC236}">
                      <a16:creationId xmlns:a16="http://schemas.microsoft.com/office/drawing/2014/main" id="{80D21410-3630-ACC0-BA0C-C497D76D60C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641843A2-71BB-B835-D655-46BC998648FE}"/>
                  </a:ext>
                </a:extLst>
              </p:cNvPr>
              <p:cNvGrpSpPr/>
              <p:nvPr/>
            </p:nvGrpSpPr>
            <p:grpSpPr>
              <a:xfrm>
                <a:off x="6412543" y="2378013"/>
                <a:ext cx="475115" cy="431924"/>
                <a:chOff x="3751026" y="4089184"/>
                <a:chExt cx="1584000" cy="1440000"/>
              </a:xfrm>
            </p:grpSpPr>
            <p:sp>
              <p:nvSpPr>
                <p:cNvPr id="32" name="正方形/長方形 36">
                  <a:extLst>
                    <a:ext uri="{FF2B5EF4-FFF2-40B4-BE49-F238E27FC236}">
                      <a16:creationId xmlns:a16="http://schemas.microsoft.com/office/drawing/2014/main" id="{22DB8DC3-EA0A-54AD-2F98-6D15550FDB2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6" descr="Zoomのロゴ">
                  <a:extLst>
                    <a:ext uri="{FF2B5EF4-FFF2-40B4-BE49-F238E27FC236}">
                      <a16:creationId xmlns:a16="http://schemas.microsoft.com/office/drawing/2014/main" id="{655ABA8C-CB8C-1B81-3792-235BE33B7FF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8" name="正方形/長方形 37">
            <a:extLst>
              <a:ext uri="{FF2B5EF4-FFF2-40B4-BE49-F238E27FC236}">
                <a16:creationId xmlns:a16="http://schemas.microsoft.com/office/drawing/2014/main" id="{E1C6377C-E608-8025-3578-895E59BC0776}"/>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0678A4E8-7010-5EF2-0932-BE10A00F9BC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F508BADF-B674-4ABA-80F2-E7C4F38891C0}"/>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021B2654-8F98-3BA3-5A36-7B792BFF09F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17197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A2189F-F0FC-B358-9DD9-14A356B0792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A1CF4AA9-20E5-58DD-458E-63F78035213B}"/>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a:t>
            </a:r>
            <a:r>
              <a:rPr lang="ja-JP" altLang="en-US" u="sng">
                <a:solidFill>
                  <a:srgbClr val="00B050"/>
                </a:solidFill>
              </a:rPr>
              <a:t>月</a:t>
            </a:r>
            <a:r>
              <a:rPr lang="en-US" altLang="ja-JP" u="sng" dirty="0">
                <a:solidFill>
                  <a:srgbClr val="00B050"/>
                </a:solidFill>
              </a:rPr>
              <a:t>27</a:t>
            </a:r>
            <a:r>
              <a:rPr lang="ja-JP" altLang="en-US" u="sng">
                <a:solidFill>
                  <a:srgbClr val="00B050"/>
                </a:solidFill>
              </a:rPr>
              <a:t>日午後（予定）からの設定画面です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4583CC3E-FEB5-B027-258C-09C1227FEA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0519EB8-8795-F064-1EF6-8F86215D753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601171A-5931-A6BE-8281-0040D1506D4F}"/>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8" name="図 7">
            <a:extLst>
              <a:ext uri="{FF2B5EF4-FFF2-40B4-BE49-F238E27FC236}">
                <a16:creationId xmlns:a16="http://schemas.microsoft.com/office/drawing/2014/main" id="{D808A06B-5379-D4EE-6D65-F88EE9266DF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1199" y="3645024"/>
            <a:ext cx="8921601" cy="2156150"/>
          </a:xfrm>
          <a:prstGeom prst="rect">
            <a:avLst/>
          </a:prstGeom>
        </p:spPr>
      </p:pic>
      <p:sp>
        <p:nvSpPr>
          <p:cNvPr id="9" name="正方形/長方形 8">
            <a:extLst>
              <a:ext uri="{FF2B5EF4-FFF2-40B4-BE49-F238E27FC236}">
                <a16:creationId xmlns:a16="http://schemas.microsoft.com/office/drawing/2014/main" id="{DB694FAA-265F-F37D-6F8D-78A61D83FFA2}"/>
              </a:ext>
            </a:extLst>
          </p:cNvPr>
          <p:cNvSpPr/>
          <p:nvPr/>
        </p:nvSpPr>
        <p:spPr>
          <a:xfrm>
            <a:off x="2592000" y="4756114"/>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吹き出し 9">
            <a:extLst>
              <a:ext uri="{FF2B5EF4-FFF2-40B4-BE49-F238E27FC236}">
                <a16:creationId xmlns:a16="http://schemas.microsoft.com/office/drawing/2014/main" id="{26A5803B-175B-CF13-1D20-92544C0547CB}"/>
              </a:ext>
            </a:extLst>
          </p:cNvPr>
          <p:cNvSpPr/>
          <p:nvPr/>
        </p:nvSpPr>
        <p:spPr>
          <a:xfrm>
            <a:off x="35962" y="5880716"/>
            <a:ext cx="2286800" cy="500612"/>
          </a:xfrm>
          <a:prstGeom prst="wedgeRoundRectCallout">
            <a:avLst>
              <a:gd name="adj1" fmla="val 60329"/>
              <a:gd name="adj2" fmla="val -2142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3" name="角丸四角形吹き出し 12">
            <a:extLst>
              <a:ext uri="{FF2B5EF4-FFF2-40B4-BE49-F238E27FC236}">
                <a16:creationId xmlns:a16="http://schemas.microsoft.com/office/drawing/2014/main" id="{58EC5E65-C7EC-937F-47D0-80CC3085FFA3}"/>
              </a:ext>
            </a:extLst>
          </p:cNvPr>
          <p:cNvSpPr/>
          <p:nvPr/>
        </p:nvSpPr>
        <p:spPr>
          <a:xfrm>
            <a:off x="4450054" y="3068960"/>
            <a:ext cx="4333986" cy="500612"/>
          </a:xfrm>
          <a:prstGeom prst="wedgeRoundRectCallout">
            <a:avLst>
              <a:gd name="adj1" fmla="val -46651"/>
              <a:gd name="adj2" fmla="val 1393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履修登録期間中だけ仮登録を認める</a:t>
            </a:r>
            <a:endParaRPr lang="en-US" altLang="ja-JP" sz="2000" dirty="0"/>
          </a:p>
        </p:txBody>
      </p:sp>
      <p:sp>
        <p:nvSpPr>
          <p:cNvPr id="14" name="正方形/長方形 13">
            <a:extLst>
              <a:ext uri="{FF2B5EF4-FFF2-40B4-BE49-F238E27FC236}">
                <a16:creationId xmlns:a16="http://schemas.microsoft.com/office/drawing/2014/main" id="{5D5675F1-8046-BF10-DC08-B04558664CF2}"/>
              </a:ext>
            </a:extLst>
          </p:cNvPr>
          <p:cNvSpPr/>
          <p:nvPr/>
        </p:nvSpPr>
        <p:spPr>
          <a:xfrm>
            <a:off x="4320000" y="397135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1A0DC22C-75DA-C9E2-B189-FF8F82FDD465}"/>
              </a:ext>
            </a:extLst>
          </p:cNvPr>
          <p:cNvGrpSpPr/>
          <p:nvPr/>
        </p:nvGrpSpPr>
        <p:grpSpPr>
          <a:xfrm>
            <a:off x="6588224" y="15542"/>
            <a:ext cx="2501280" cy="644461"/>
            <a:chOff x="5432073" y="2373993"/>
            <a:chExt cx="2501280" cy="644461"/>
          </a:xfrm>
        </p:grpSpPr>
        <p:sp>
          <p:nvSpPr>
            <p:cNvPr id="11" name="矢印: 上 11">
              <a:extLst>
                <a:ext uri="{FF2B5EF4-FFF2-40B4-BE49-F238E27FC236}">
                  <a16:creationId xmlns:a16="http://schemas.microsoft.com/office/drawing/2014/main" id="{5385052E-B12B-A843-3D69-F262121A4D0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2">
              <a:extLst>
                <a:ext uri="{FF2B5EF4-FFF2-40B4-BE49-F238E27FC236}">
                  <a16:creationId xmlns:a16="http://schemas.microsoft.com/office/drawing/2014/main" id="{A765337C-E283-A8C8-3C6F-92285FF6798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D8D06DFB-34CA-82CB-580C-12ED4D3CD1F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E5EBC659-5F2E-03EA-9A74-B5CCACC1023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5C496F35-A927-1BBC-6A9F-876C33235A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5676663E-D9E4-A25A-985A-088414C485B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9418FDB8-7524-5D75-BEBB-CD1CEF10450C}"/>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1076C67B-822D-E582-DE61-58E063AE086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5106BA70-80D6-48C7-AB30-D397264A038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C255412C-4A39-452F-6073-49A6F097DC85}"/>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61AD7761-9330-4D22-64A4-F8B5ED80C81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CE6F880E-69DA-72DF-7F3A-510488CD39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1CF95984-7524-FAF3-CDF3-71480FEE42CF}"/>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A3284D5A-CA52-D9B3-7753-8BC8E47D0FB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0F15A4FD-54A0-B85A-232E-AF7F48D8174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C6241880-7DD9-61B6-5F90-D79D298B5CFC}"/>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59797B08-DE0E-4C29-BD94-22CA2605758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83CB6902-9931-FDA8-F056-3A0A84B64B8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55FB4DF9-C4FD-1EC4-DE74-4FDB1CC146FD}"/>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4EFFF695-C14D-42C0-2382-A20D4D13F3C0}"/>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70916811-2EDC-AB99-5AFE-A48B38CB88C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FF1E4DD3-CB4A-32BC-3009-99763319A5C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031344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29830A-812F-13A6-7A6B-E1171FB2A0C2}"/>
              </a:ext>
            </a:extLst>
          </p:cNvPr>
          <p:cNvSpPr>
            <a:spLocks noGrp="1"/>
          </p:cNvSpPr>
          <p:nvPr>
            <p:ph type="title"/>
          </p:nvPr>
        </p:nvSpPr>
        <p:spPr/>
        <p:txBody>
          <a:bodyPr/>
          <a:lstStyle/>
          <a:p>
            <a:r>
              <a:rPr lang="ja-JP" altLang="en-US"/>
              <a:t>コース設定画面</a:t>
            </a:r>
            <a:endParaRPr kumimoji="1" lang="ja-JP" altLang="en-US"/>
          </a:p>
        </p:txBody>
      </p:sp>
      <p:sp>
        <p:nvSpPr>
          <p:cNvPr id="3" name="コンテンツ プレースホルダー 2">
            <a:extLst>
              <a:ext uri="{FF2B5EF4-FFF2-40B4-BE49-F238E27FC236}">
                <a16:creationId xmlns:a16="http://schemas.microsoft.com/office/drawing/2014/main" id="{9D3EFA10-939E-E4C7-64BB-F590FB49AA89}"/>
              </a:ext>
            </a:extLst>
          </p:cNvPr>
          <p:cNvSpPr>
            <a:spLocks noGrp="1"/>
          </p:cNvSpPr>
          <p:nvPr>
            <p:ph idx="1"/>
          </p:nvPr>
        </p:nvSpPr>
        <p:spPr/>
        <p:txBody>
          <a:bodyPr/>
          <a:lstStyle/>
          <a:p>
            <a:r>
              <a:rPr lang="ja-JP" altLang="en-US"/>
              <a:t>前ページの設定画面は，コース内で左上のバーガーメニュー</a:t>
            </a:r>
            <a:r>
              <a:rPr lang="en-US" altLang="ja-JP" dirty="0"/>
              <a:t>(≡)</a:t>
            </a:r>
            <a:r>
              <a:rPr lang="ja-JP" altLang="en-US"/>
              <a:t>から，サイドメニュー経由で開きます</a:t>
            </a:r>
          </a:p>
          <a:p>
            <a:endParaRPr kumimoji="1" lang="ja-JP" altLang="en-US"/>
          </a:p>
        </p:txBody>
      </p:sp>
      <p:sp>
        <p:nvSpPr>
          <p:cNvPr id="4" name="日付プレースホルダー 3">
            <a:extLst>
              <a:ext uri="{FF2B5EF4-FFF2-40B4-BE49-F238E27FC236}">
                <a16:creationId xmlns:a16="http://schemas.microsoft.com/office/drawing/2014/main" id="{9339345C-013D-DD32-17A1-A09E3F354396}"/>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A14AD23-5344-5A16-0F95-05BB28A0C8C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5DFABCB-37CE-CDB7-E8DE-C6EFF18E576F}"/>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7" name="図 6" descr="アイコン が含まれている画像&#10;&#10;自動的に生成された説明">
            <a:extLst>
              <a:ext uri="{FF2B5EF4-FFF2-40B4-BE49-F238E27FC236}">
                <a16:creationId xmlns:a16="http://schemas.microsoft.com/office/drawing/2014/main" id="{836A5446-3BAD-D999-27B5-1948EAD051D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512" y="3929448"/>
            <a:ext cx="2235200" cy="673100"/>
          </a:xfrm>
          <a:prstGeom prst="rect">
            <a:avLst/>
          </a:prstGeom>
        </p:spPr>
      </p:pic>
      <p:pic>
        <p:nvPicPr>
          <p:cNvPr id="8" name="図 7" descr="テーブル&#10;&#10;自動的に生成された説明">
            <a:extLst>
              <a:ext uri="{FF2B5EF4-FFF2-40B4-BE49-F238E27FC236}">
                <a16:creationId xmlns:a16="http://schemas.microsoft.com/office/drawing/2014/main" id="{16670148-4DC3-A908-312D-ED68D80B97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0864" y="2449414"/>
            <a:ext cx="1803400" cy="3886200"/>
          </a:xfrm>
          <a:prstGeom prst="rect">
            <a:avLst/>
          </a:prstGeom>
        </p:spPr>
      </p:pic>
      <p:pic>
        <p:nvPicPr>
          <p:cNvPr id="9" name="図 8" descr="グラフィカル ユーザー インターフェイス, アプリケーション, テーブル&#10;&#10;自動的に生成された説明">
            <a:extLst>
              <a:ext uri="{FF2B5EF4-FFF2-40B4-BE49-F238E27FC236}">
                <a16:creationId xmlns:a16="http://schemas.microsoft.com/office/drawing/2014/main" id="{E640032B-27E8-3EC4-5224-CA1D350E377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10415" y="2419300"/>
            <a:ext cx="1854200" cy="4610100"/>
          </a:xfrm>
          <a:prstGeom prst="rect">
            <a:avLst/>
          </a:prstGeom>
        </p:spPr>
      </p:pic>
      <p:sp>
        <p:nvSpPr>
          <p:cNvPr id="10" name="正方形/長方形 9">
            <a:extLst>
              <a:ext uri="{FF2B5EF4-FFF2-40B4-BE49-F238E27FC236}">
                <a16:creationId xmlns:a16="http://schemas.microsoft.com/office/drawing/2014/main" id="{4D311AAB-0D22-35EE-AF6D-C2C42681472C}"/>
              </a:ext>
            </a:extLst>
          </p:cNvPr>
          <p:cNvSpPr/>
          <p:nvPr/>
        </p:nvSpPr>
        <p:spPr>
          <a:xfrm>
            <a:off x="282256" y="4090812"/>
            <a:ext cx="401311" cy="346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72501878-CA0F-A5E9-8B12-A5F0AFC66258}"/>
              </a:ext>
            </a:extLst>
          </p:cNvPr>
          <p:cNvSpPr/>
          <p:nvPr/>
        </p:nvSpPr>
        <p:spPr>
          <a:xfrm rot="9206742">
            <a:off x="591692" y="3318029"/>
            <a:ext cx="2650813"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9F9509E-1D80-A212-E9F6-BB24F7404C29}"/>
              </a:ext>
            </a:extLst>
          </p:cNvPr>
          <p:cNvSpPr/>
          <p:nvPr/>
        </p:nvSpPr>
        <p:spPr>
          <a:xfrm>
            <a:off x="3110864" y="5160454"/>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矢印 12">
            <a:extLst>
              <a:ext uri="{FF2B5EF4-FFF2-40B4-BE49-F238E27FC236}">
                <a16:creationId xmlns:a16="http://schemas.microsoft.com/office/drawing/2014/main" id="{EC72C028-AC34-3F14-57D8-1CFFBA3C0854}"/>
              </a:ext>
            </a:extLst>
          </p:cNvPr>
          <p:cNvSpPr/>
          <p:nvPr/>
        </p:nvSpPr>
        <p:spPr>
          <a:xfrm rot="10800000">
            <a:off x="4969187" y="5122825"/>
            <a:ext cx="641228"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4608A7B-4DA4-6929-8942-BC12157A3FCF}"/>
              </a:ext>
            </a:extLst>
          </p:cNvPr>
          <p:cNvSpPr/>
          <p:nvPr/>
        </p:nvSpPr>
        <p:spPr>
          <a:xfrm>
            <a:off x="5648920" y="6400935"/>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23C31641-804F-AA81-DFF7-153CD5E1AAE0}"/>
              </a:ext>
            </a:extLst>
          </p:cNvPr>
          <p:cNvGrpSpPr/>
          <p:nvPr/>
        </p:nvGrpSpPr>
        <p:grpSpPr>
          <a:xfrm>
            <a:off x="6588224" y="15542"/>
            <a:ext cx="2501280" cy="644461"/>
            <a:chOff x="5432073" y="2373993"/>
            <a:chExt cx="2501280" cy="644461"/>
          </a:xfrm>
        </p:grpSpPr>
        <p:sp>
          <p:nvSpPr>
            <p:cNvPr id="21" name="矢印: 上 11">
              <a:extLst>
                <a:ext uri="{FF2B5EF4-FFF2-40B4-BE49-F238E27FC236}">
                  <a16:creationId xmlns:a16="http://schemas.microsoft.com/office/drawing/2014/main" id="{B127A2CF-61D3-A726-6196-57F2F4C3EE3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2">
              <a:extLst>
                <a:ext uri="{FF2B5EF4-FFF2-40B4-BE49-F238E27FC236}">
                  <a16:creationId xmlns:a16="http://schemas.microsoft.com/office/drawing/2014/main" id="{15CFB8A9-0C8E-9B12-EBA9-97C299B6837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3">
              <a:extLst>
                <a:ext uri="{FF2B5EF4-FFF2-40B4-BE49-F238E27FC236}">
                  <a16:creationId xmlns:a16="http://schemas.microsoft.com/office/drawing/2014/main" id="{E43748F4-5200-9FAC-DA4C-B555D85BC1E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15">
              <a:extLst>
                <a:ext uri="{FF2B5EF4-FFF2-40B4-BE49-F238E27FC236}">
                  <a16:creationId xmlns:a16="http://schemas.microsoft.com/office/drawing/2014/main" id="{59DA570D-0194-0B2B-83F5-1DC6B5F0DBBF}"/>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矢印: 上 34">
              <a:extLst>
                <a:ext uri="{FF2B5EF4-FFF2-40B4-BE49-F238E27FC236}">
                  <a16:creationId xmlns:a16="http://schemas.microsoft.com/office/drawing/2014/main" id="{764A73BE-6B30-FD49-E02E-C5035079714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6" name="正方形/長方形 4">
              <a:extLst>
                <a:ext uri="{FF2B5EF4-FFF2-40B4-BE49-F238E27FC236}">
                  <a16:creationId xmlns:a16="http://schemas.microsoft.com/office/drawing/2014/main" id="{5993FF29-9A6E-1243-02CE-77D46951ABF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7" name="グループ化 26">
              <a:extLst>
                <a:ext uri="{FF2B5EF4-FFF2-40B4-BE49-F238E27FC236}">
                  <a16:creationId xmlns:a16="http://schemas.microsoft.com/office/drawing/2014/main" id="{1739400B-F04C-BEB7-BE76-F24E093A3809}"/>
                </a:ext>
              </a:extLst>
            </p:cNvPr>
            <p:cNvGrpSpPr/>
            <p:nvPr/>
          </p:nvGrpSpPr>
          <p:grpSpPr>
            <a:xfrm>
              <a:off x="5432073" y="2373993"/>
              <a:ext cx="2501280" cy="439964"/>
              <a:chOff x="5432073" y="2373993"/>
              <a:chExt cx="2501280" cy="439964"/>
            </a:xfrm>
          </p:grpSpPr>
          <p:sp>
            <p:nvSpPr>
              <p:cNvPr id="28" name="正方形/長方形 9">
                <a:extLst>
                  <a:ext uri="{FF2B5EF4-FFF2-40B4-BE49-F238E27FC236}">
                    <a16:creationId xmlns:a16="http://schemas.microsoft.com/office/drawing/2014/main" id="{9312D959-5908-FE24-BFAE-A857FED0540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9" name="正方形/長方形 8">
                <a:extLst>
                  <a:ext uri="{FF2B5EF4-FFF2-40B4-BE49-F238E27FC236}">
                    <a16:creationId xmlns:a16="http://schemas.microsoft.com/office/drawing/2014/main" id="{18B90EC2-DDD3-EF74-D4BF-7728288DD22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0" name="グループ化 29">
                <a:extLst>
                  <a:ext uri="{FF2B5EF4-FFF2-40B4-BE49-F238E27FC236}">
                    <a16:creationId xmlns:a16="http://schemas.microsoft.com/office/drawing/2014/main" id="{778B38C5-D76E-AFFB-383C-1F16C74E2B0B}"/>
                  </a:ext>
                </a:extLst>
              </p:cNvPr>
              <p:cNvGrpSpPr/>
              <p:nvPr/>
            </p:nvGrpSpPr>
            <p:grpSpPr>
              <a:xfrm>
                <a:off x="5432073" y="2378013"/>
                <a:ext cx="475115" cy="431924"/>
                <a:chOff x="481382" y="4128535"/>
                <a:chExt cx="1584000" cy="1440000"/>
              </a:xfrm>
            </p:grpSpPr>
            <p:sp>
              <p:nvSpPr>
                <p:cNvPr id="37" name="正方形/長方形 5">
                  <a:extLst>
                    <a:ext uri="{FF2B5EF4-FFF2-40B4-BE49-F238E27FC236}">
                      <a16:creationId xmlns:a16="http://schemas.microsoft.com/office/drawing/2014/main" id="{E5A7209C-5BC2-FAEF-613C-EE80B7EEDB8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FC75D53A-CFFB-89F9-1036-459FE9D0423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DA6D1513-37F0-69F3-22AD-1AC967822188}"/>
                  </a:ext>
                </a:extLst>
              </p:cNvPr>
              <p:cNvGrpSpPr/>
              <p:nvPr/>
            </p:nvGrpSpPr>
            <p:grpSpPr>
              <a:xfrm>
                <a:off x="5922308" y="2378013"/>
                <a:ext cx="475115" cy="431924"/>
                <a:chOff x="2123728" y="4094174"/>
                <a:chExt cx="1584000" cy="1440000"/>
              </a:xfrm>
            </p:grpSpPr>
            <p:sp>
              <p:nvSpPr>
                <p:cNvPr id="35" name="正方形/長方形 6">
                  <a:extLst>
                    <a:ext uri="{FF2B5EF4-FFF2-40B4-BE49-F238E27FC236}">
                      <a16:creationId xmlns:a16="http://schemas.microsoft.com/office/drawing/2014/main" id="{926BBA09-4546-FFB2-F98A-7797B17E527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F4A34A75-52ED-6A3F-1C33-9CB50355C8B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グループ化 31">
                <a:extLst>
                  <a:ext uri="{FF2B5EF4-FFF2-40B4-BE49-F238E27FC236}">
                    <a16:creationId xmlns:a16="http://schemas.microsoft.com/office/drawing/2014/main" id="{969BF879-73D9-1DF8-039C-8B267C85334B}"/>
                  </a:ext>
                </a:extLst>
              </p:cNvPr>
              <p:cNvGrpSpPr/>
              <p:nvPr/>
            </p:nvGrpSpPr>
            <p:grpSpPr>
              <a:xfrm>
                <a:off x="6412543" y="2378013"/>
                <a:ext cx="475115" cy="431924"/>
                <a:chOff x="3751026" y="4089184"/>
                <a:chExt cx="1584000" cy="1440000"/>
              </a:xfrm>
            </p:grpSpPr>
            <p:sp>
              <p:nvSpPr>
                <p:cNvPr id="33" name="正方形/長方形 36">
                  <a:extLst>
                    <a:ext uri="{FF2B5EF4-FFF2-40B4-BE49-F238E27FC236}">
                      <a16:creationId xmlns:a16="http://schemas.microsoft.com/office/drawing/2014/main" id="{30C3A080-51E6-4838-2D6B-F50F9623375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73128E23-E12C-097C-B14B-175B85A0147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9" name="正方形/長方形 38">
            <a:extLst>
              <a:ext uri="{FF2B5EF4-FFF2-40B4-BE49-F238E27FC236}">
                <a16:creationId xmlns:a16="http://schemas.microsoft.com/office/drawing/2014/main" id="{BC090B24-371F-2AF9-C463-284A6684B93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D0E352C2-627F-AE4B-5C34-564C48DDE10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1ED433EF-435B-EE0D-C3EA-1F684DEA8B4E}"/>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2" name="正方形/長方形 41">
            <a:extLst>
              <a:ext uri="{FF2B5EF4-FFF2-40B4-BE49-F238E27FC236}">
                <a16:creationId xmlns:a16="http://schemas.microsoft.com/office/drawing/2014/main" id="{02103F04-F114-C9C9-D19D-BC33DAA8319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464282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C106F-9EF2-56ED-4168-31014D57BC78}"/>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B77B71BD-5555-16D3-0FF0-73FFDCDE98E3}"/>
              </a:ext>
            </a:extLst>
          </p:cNvPr>
          <p:cNvSpPr>
            <a:spLocks noGrp="1"/>
          </p:cNvSpPr>
          <p:nvPr>
            <p:ph idx="1"/>
          </p:nvPr>
        </p:nvSpPr>
        <p:spPr/>
        <p:txBody>
          <a:bodyPr/>
          <a:lstStyle/>
          <a:p>
            <a:r>
              <a:rPr lang="ja-JP" altLang="en-US"/>
              <a:t>従来，「お知らせ」は多用され，「メッセージ」，「掲示板」の利用は少ない傾向でした</a:t>
            </a:r>
          </a:p>
          <a:p>
            <a:endParaRPr kumimoji="1" lang="ja-JP" altLang="en-US"/>
          </a:p>
        </p:txBody>
      </p:sp>
      <p:sp>
        <p:nvSpPr>
          <p:cNvPr id="4" name="日付プレースホルダー 3">
            <a:extLst>
              <a:ext uri="{FF2B5EF4-FFF2-40B4-BE49-F238E27FC236}">
                <a16:creationId xmlns:a16="http://schemas.microsoft.com/office/drawing/2014/main" id="{E88245A0-A227-5BCB-D03A-387D488AF33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E69A08B-8723-EF3F-C430-82986CD20F0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1C5C06A-F35F-A178-12D0-E90C2C7C1EFC}"/>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graphicFrame>
        <p:nvGraphicFramePr>
          <p:cNvPr id="12" name="グラフ 11">
            <a:extLst>
              <a:ext uri="{FF2B5EF4-FFF2-40B4-BE49-F238E27FC236}">
                <a16:creationId xmlns:a16="http://schemas.microsoft.com/office/drawing/2014/main" id="{FEA7921F-C5B7-201D-DA9F-9D6BDA2A718F}"/>
              </a:ext>
            </a:extLst>
          </p:cNvPr>
          <p:cNvGraphicFramePr/>
          <p:nvPr>
            <p:extLst>
              <p:ext uri="{D42A27DB-BD31-4B8C-83A1-F6EECF244321}">
                <p14:modId xmlns:p14="http://schemas.microsoft.com/office/powerpoint/2010/main" val="163055202"/>
              </p:ext>
            </p:extLst>
          </p:nvPr>
        </p:nvGraphicFramePr>
        <p:xfrm>
          <a:off x="611560" y="2292350"/>
          <a:ext cx="8075239"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13" name="角丸四角形吹き出し 12">
            <a:extLst>
              <a:ext uri="{FF2B5EF4-FFF2-40B4-BE49-F238E27FC236}">
                <a16:creationId xmlns:a16="http://schemas.microsoft.com/office/drawing/2014/main" id="{C47D52D1-F26B-9316-23E6-D24BAEF67D31}"/>
              </a:ext>
            </a:extLst>
          </p:cNvPr>
          <p:cNvSpPr/>
          <p:nvPr/>
        </p:nvSpPr>
        <p:spPr>
          <a:xfrm>
            <a:off x="102540" y="5889460"/>
            <a:ext cx="1782744" cy="500612"/>
          </a:xfrm>
          <a:prstGeom prst="wedgeRoundRectCallout">
            <a:avLst>
              <a:gd name="adj1" fmla="val 22269"/>
              <a:gd name="adj2" fmla="val -193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B3DF906E-3D07-9EBE-16FB-F40BC04A04AF}"/>
              </a:ext>
            </a:extLst>
          </p:cNvPr>
          <p:cNvSpPr/>
          <p:nvPr/>
        </p:nvSpPr>
        <p:spPr>
          <a:xfrm>
            <a:off x="107504" y="2564904"/>
            <a:ext cx="1782744" cy="500612"/>
          </a:xfrm>
          <a:prstGeom prst="wedgeRoundRectCallout">
            <a:avLst>
              <a:gd name="adj1" fmla="val 25298"/>
              <a:gd name="adj2" fmla="val 935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grpSp>
        <p:nvGrpSpPr>
          <p:cNvPr id="15" name="グループ化 14">
            <a:extLst>
              <a:ext uri="{FF2B5EF4-FFF2-40B4-BE49-F238E27FC236}">
                <a16:creationId xmlns:a16="http://schemas.microsoft.com/office/drawing/2014/main" id="{8BAEBECE-3892-598B-70DF-6404738F6043}"/>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2AB3FA6B-19AB-D3E1-D683-943D73B2DC0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D13439C0-CC21-6111-8550-12AB8DA28A4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1D2620BA-8FF3-9C27-613A-D75CAC16DC5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DE8CACA7-5027-FBEE-8CFD-46EBBC3BE63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C433CA40-E815-74A6-F3AE-F21F2641648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9AA7EB45-45E5-9158-874F-71F5E2A2F9F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9421D763-196A-8B40-A6E1-25620D6D73CD}"/>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E86D14A7-0372-A391-665D-B135A0D7E1D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14E61743-A530-7FB9-6CC0-5989191B9CE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7E7A2EBC-E7E3-8352-B069-465B9F347F9A}"/>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1948A791-68C5-FBA7-FD9A-EED9F01BF28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EB44D4F7-0CC3-5F27-28B9-616101AD439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D11EC32A-1D7A-335C-AF5F-C189C4169156}"/>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983C5B1D-9584-52E2-9162-4A546426722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90AF9B07-DD14-0A98-21D6-678E9D8214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E87DB354-515E-4693-389B-8EEE311F5232}"/>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05C9F1EE-5378-18DE-D85B-B0284EEDEE11}"/>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4551517-D85E-0BD0-CE3B-0F3296D97DD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426BDAA2-BF8D-01FA-A0DE-E2E381241C9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CF18C529-E7F5-F464-19D6-2EE2D750510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44B29D90-A9E2-425C-2E11-225BEDD3F3F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DBB03FE8-2868-E6DD-C9D7-176AACB5ED3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683817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6824D8-5091-B3BB-04F5-A36951CF8A4D}"/>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159BB39C-A420-08B2-737D-4B0BE4358956}"/>
              </a:ext>
            </a:extLst>
          </p:cNvPr>
          <p:cNvSpPr>
            <a:spLocks noGrp="1"/>
          </p:cNvSpPr>
          <p:nvPr>
            <p:ph idx="1"/>
          </p:nvPr>
        </p:nvSpPr>
        <p:spPr/>
        <p:txBody>
          <a:bodyPr/>
          <a:lstStyle/>
          <a:p>
            <a:r>
              <a:rPr lang="en-US" altLang="ja-JP" dirty="0"/>
              <a:t>2022</a:t>
            </a:r>
            <a:r>
              <a:rPr lang="ja-JP" altLang="en-US"/>
              <a:t>年度から「メッセージ」機能をデフォルトで有効にしています</a:t>
            </a:r>
            <a:endParaRPr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p:txBody>
      </p:sp>
      <p:sp>
        <p:nvSpPr>
          <p:cNvPr id="4" name="日付プレースホルダー 3">
            <a:extLst>
              <a:ext uri="{FF2B5EF4-FFF2-40B4-BE49-F238E27FC236}">
                <a16:creationId xmlns:a16="http://schemas.microsoft.com/office/drawing/2014/main" id="{EDACEFBF-E706-4890-80E5-4985022524B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F2CD160-5271-06B4-89FF-A252268E041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3E73C56-8DB2-32A6-B3FF-4A3BB64A5106}"/>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
        <p:nvSpPr>
          <p:cNvPr id="14" name="テキスト ボックス 13">
            <a:extLst>
              <a:ext uri="{FF2B5EF4-FFF2-40B4-BE49-F238E27FC236}">
                <a16:creationId xmlns:a16="http://schemas.microsoft.com/office/drawing/2014/main" id="{0F364F56-BAD6-6C4A-F3AC-4C7AFC89F428}"/>
              </a:ext>
            </a:extLst>
          </p:cNvPr>
          <p:cNvSpPr txBox="1"/>
          <p:nvPr/>
        </p:nvSpPr>
        <p:spPr>
          <a:xfrm>
            <a:off x="9103654" y="-105103"/>
            <a:ext cx="340691" cy="369332"/>
          </a:xfrm>
          <a:prstGeom prst="rect">
            <a:avLst/>
          </a:prstGeom>
          <a:noFill/>
        </p:spPr>
        <p:txBody>
          <a:bodyPr wrap="square" rtlCol="0">
            <a:spAutoFit/>
          </a:bodyPr>
          <a:lstStyle/>
          <a:p>
            <a:endParaRPr kumimoji="1" lang="ja-JP" altLang="en-US"/>
          </a:p>
        </p:txBody>
      </p:sp>
      <p:grpSp>
        <p:nvGrpSpPr>
          <p:cNvPr id="16" name="グループ化 15">
            <a:extLst>
              <a:ext uri="{FF2B5EF4-FFF2-40B4-BE49-F238E27FC236}">
                <a16:creationId xmlns:a16="http://schemas.microsoft.com/office/drawing/2014/main" id="{8F189DFB-CC63-DEC2-4101-D0192391C44C}"/>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823B00BD-5950-981E-524A-4DF2AC5827C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5B52A9F1-39AC-4436-5C21-F28568E51F6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EE13FF39-6CF8-2AD3-A129-00391FC742E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934A3979-440A-AD34-3A20-F767DB89C2B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39FC7B3D-FE6F-59EF-F40B-230B2EE6D53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F4914860-8C3F-B2A9-51D1-6A6D0DA5374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6B30973E-2DAF-892E-AC4A-A3E27B0EAD9D}"/>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527C8980-F7F1-936A-82BD-8874D7F5D06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164A24A3-25E0-D005-E172-83D54B42B7E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06A459A5-A5B5-8EA0-6C7A-89F71045F739}"/>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799A559F-F268-AFB9-B14F-9EED337EFFA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4B3CD47D-409F-B45C-534F-71573129EC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49EC3911-1689-C328-E451-E664D59C7A07}"/>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B9304683-E125-E912-193E-14D42BE369D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3EE60950-07A2-E9BD-3F7F-EB5DC214A93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BCC330B6-C0C1-7F16-F182-A6DD9228C064}"/>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8B7E87E7-4621-CCE3-13D2-CAB24DC77C4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7098D944-115D-4D64-F7B3-11ED8DEDF27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361F205A-D6FF-89E8-0CCE-EE70746944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0925D68-9469-1DE7-1490-9D761D317B1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6EC6217F-38D9-68D8-43EE-AA8A89461F0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6926A9C8-B609-A4EF-F839-A35E7CAB438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21676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8DE34-7C6C-F455-FD4E-4631E4EEB14C}"/>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8DC4AF-46DC-63F3-439B-F62C8B44CBA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25A52A-1948-EE3C-8108-375D4293B08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F4D681F-93B3-AC3A-FE62-8C1991FE9358}"/>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FAE824F3-5D18-A1A8-B441-B2AB69F3F12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8506" y="1097533"/>
            <a:ext cx="8877301" cy="2832100"/>
          </a:xfrm>
          <a:prstGeom prst="rect">
            <a:avLst/>
          </a:prstGeom>
        </p:spPr>
      </p:pic>
      <p:pic>
        <p:nvPicPr>
          <p:cNvPr id="13" name="図 12">
            <a:extLst>
              <a:ext uri="{FF2B5EF4-FFF2-40B4-BE49-F238E27FC236}">
                <a16:creationId xmlns:a16="http://schemas.microsoft.com/office/drawing/2014/main" id="{05A55B2B-C6AA-51DD-87EC-7C5001D75D9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6355" y="4194937"/>
            <a:ext cx="8921601" cy="2156150"/>
          </a:xfrm>
          <a:prstGeom prst="rect">
            <a:avLst/>
          </a:prstGeom>
        </p:spPr>
      </p:pic>
      <p:sp>
        <p:nvSpPr>
          <p:cNvPr id="14" name="正方形/長方形 13">
            <a:extLst>
              <a:ext uri="{FF2B5EF4-FFF2-40B4-BE49-F238E27FC236}">
                <a16:creationId xmlns:a16="http://schemas.microsoft.com/office/drawing/2014/main" id="{36EF6A41-4EEA-9704-9DCB-16F975A032D5}"/>
              </a:ext>
            </a:extLst>
          </p:cNvPr>
          <p:cNvSpPr/>
          <p:nvPr/>
        </p:nvSpPr>
        <p:spPr>
          <a:xfrm>
            <a:off x="3203848" y="3429000"/>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46C34F70-B20A-B680-9C04-271942C232F1}"/>
              </a:ext>
            </a:extLst>
          </p:cNvPr>
          <p:cNvSpPr/>
          <p:nvPr/>
        </p:nvSpPr>
        <p:spPr>
          <a:xfrm>
            <a:off x="4789000" y="3783384"/>
            <a:ext cx="3528400" cy="767110"/>
          </a:xfrm>
          <a:prstGeom prst="wedgeRoundRectCallout">
            <a:avLst>
              <a:gd name="adj1" fmla="val -87070"/>
              <a:gd name="adj2" fmla="val -608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sp>
        <p:nvSpPr>
          <p:cNvPr id="16" name="正方形/長方形 15">
            <a:extLst>
              <a:ext uri="{FF2B5EF4-FFF2-40B4-BE49-F238E27FC236}">
                <a16:creationId xmlns:a16="http://schemas.microsoft.com/office/drawing/2014/main" id="{78BBF27B-4417-F6D6-83A3-EFA3F4510973}"/>
              </a:ext>
            </a:extLst>
          </p:cNvPr>
          <p:cNvSpPr/>
          <p:nvPr/>
        </p:nvSpPr>
        <p:spPr>
          <a:xfrm>
            <a:off x="2663816" y="6063087"/>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吹き出し 16">
            <a:extLst>
              <a:ext uri="{FF2B5EF4-FFF2-40B4-BE49-F238E27FC236}">
                <a16:creationId xmlns:a16="http://schemas.microsoft.com/office/drawing/2014/main" id="{72211012-7BD1-2647-A852-3E23BC76464F}"/>
              </a:ext>
            </a:extLst>
          </p:cNvPr>
          <p:cNvSpPr/>
          <p:nvPr/>
        </p:nvSpPr>
        <p:spPr>
          <a:xfrm>
            <a:off x="4789000" y="3789040"/>
            <a:ext cx="3528400" cy="767110"/>
          </a:xfrm>
          <a:prstGeom prst="wedgeRoundRectCallout">
            <a:avLst>
              <a:gd name="adj1" fmla="val -101964"/>
              <a:gd name="adj2" fmla="val 2501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チェックしてあると学生が教員にメッセージを送れる</a:t>
            </a:r>
            <a:endParaRPr lang="en-US" altLang="ja-JP" sz="2000" dirty="0"/>
          </a:p>
        </p:txBody>
      </p:sp>
      <p:sp>
        <p:nvSpPr>
          <p:cNvPr id="18" name="テキスト ボックス 17">
            <a:extLst>
              <a:ext uri="{FF2B5EF4-FFF2-40B4-BE49-F238E27FC236}">
                <a16:creationId xmlns:a16="http://schemas.microsoft.com/office/drawing/2014/main" id="{33C1E03C-C3E7-D445-4809-3ECC62CAC17A}"/>
              </a:ext>
            </a:extLst>
          </p:cNvPr>
          <p:cNvSpPr txBox="1"/>
          <p:nvPr/>
        </p:nvSpPr>
        <p:spPr>
          <a:xfrm>
            <a:off x="6769222" y="1133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kumimoji="1" lang="ja-JP" altLang="en-US" sz="2000"/>
              <a:t>午前（予定）</a:t>
            </a:r>
            <a:endParaRPr kumimoji="1" lang="en-US" altLang="ja-JP" sz="2000" dirty="0"/>
          </a:p>
          <a:p>
            <a:r>
              <a:rPr kumimoji="1" lang="ja-JP" altLang="en-US" sz="2000" u="sng">
                <a:solidFill>
                  <a:srgbClr val="00B050"/>
                </a:solidFill>
              </a:rPr>
              <a:t>まで</a:t>
            </a:r>
            <a:r>
              <a:rPr kumimoji="1" lang="ja-JP" altLang="en-US" sz="2000"/>
              <a:t>の画面</a:t>
            </a:r>
          </a:p>
        </p:txBody>
      </p:sp>
      <p:sp>
        <p:nvSpPr>
          <p:cNvPr id="19" name="テキスト ボックス 18">
            <a:extLst>
              <a:ext uri="{FF2B5EF4-FFF2-40B4-BE49-F238E27FC236}">
                <a16:creationId xmlns:a16="http://schemas.microsoft.com/office/drawing/2014/main" id="{83D7B8DD-38BB-D970-2B86-E6F14C53A912}"/>
              </a:ext>
            </a:extLst>
          </p:cNvPr>
          <p:cNvSpPr txBox="1"/>
          <p:nvPr/>
        </p:nvSpPr>
        <p:spPr>
          <a:xfrm>
            <a:off x="6799921" y="5645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lang="ja-JP" altLang="en-US" sz="2000"/>
              <a:t>午後</a:t>
            </a:r>
            <a:r>
              <a:rPr kumimoji="1" lang="ja-JP" altLang="en-US" sz="2000"/>
              <a:t>（予定）</a:t>
            </a:r>
            <a:endParaRPr kumimoji="1" lang="en-US" altLang="ja-JP" sz="2000" dirty="0"/>
          </a:p>
          <a:p>
            <a:r>
              <a:rPr lang="ja-JP" altLang="en-US" sz="2000" u="sng">
                <a:solidFill>
                  <a:srgbClr val="00B050"/>
                </a:solidFill>
              </a:rPr>
              <a:t>から</a:t>
            </a:r>
            <a:r>
              <a:rPr kumimoji="1" lang="ja-JP" altLang="en-US" sz="2000"/>
              <a:t>の画面</a:t>
            </a:r>
          </a:p>
        </p:txBody>
      </p:sp>
      <p:grpSp>
        <p:nvGrpSpPr>
          <p:cNvPr id="3" name="グループ化 2">
            <a:extLst>
              <a:ext uri="{FF2B5EF4-FFF2-40B4-BE49-F238E27FC236}">
                <a16:creationId xmlns:a16="http://schemas.microsoft.com/office/drawing/2014/main" id="{993029CC-B1BE-B57B-8D03-1B858400B83E}"/>
              </a:ext>
            </a:extLst>
          </p:cNvPr>
          <p:cNvGrpSpPr/>
          <p:nvPr/>
        </p:nvGrpSpPr>
        <p:grpSpPr>
          <a:xfrm>
            <a:off x="6588224" y="15542"/>
            <a:ext cx="2501280" cy="644461"/>
            <a:chOff x="5432073" y="2373993"/>
            <a:chExt cx="2501280" cy="644461"/>
          </a:xfrm>
        </p:grpSpPr>
        <p:sp>
          <p:nvSpPr>
            <p:cNvPr id="20" name="矢印: 上 11">
              <a:extLst>
                <a:ext uri="{FF2B5EF4-FFF2-40B4-BE49-F238E27FC236}">
                  <a16:creationId xmlns:a16="http://schemas.microsoft.com/office/drawing/2014/main" id="{1EE90EF3-C901-01FA-C93B-B32000DB058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2">
              <a:extLst>
                <a:ext uri="{FF2B5EF4-FFF2-40B4-BE49-F238E27FC236}">
                  <a16:creationId xmlns:a16="http://schemas.microsoft.com/office/drawing/2014/main" id="{96A02691-8B1F-844E-B367-4F315C11009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3">
              <a:extLst>
                <a:ext uri="{FF2B5EF4-FFF2-40B4-BE49-F238E27FC236}">
                  <a16:creationId xmlns:a16="http://schemas.microsoft.com/office/drawing/2014/main" id="{5DFC4616-C171-C52A-48E7-550304A9D82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5">
              <a:extLst>
                <a:ext uri="{FF2B5EF4-FFF2-40B4-BE49-F238E27FC236}">
                  <a16:creationId xmlns:a16="http://schemas.microsoft.com/office/drawing/2014/main" id="{2083AA4E-E867-1DF4-FFA4-233B988F59A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34">
              <a:extLst>
                <a:ext uri="{FF2B5EF4-FFF2-40B4-BE49-F238E27FC236}">
                  <a16:creationId xmlns:a16="http://schemas.microsoft.com/office/drawing/2014/main" id="{7FABCF68-569D-584A-EECF-4C3CE2503F4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正方形/長方形 4">
              <a:extLst>
                <a:ext uri="{FF2B5EF4-FFF2-40B4-BE49-F238E27FC236}">
                  <a16:creationId xmlns:a16="http://schemas.microsoft.com/office/drawing/2014/main" id="{F34E4931-916F-539C-1DFC-4CFB9C38589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6" name="グループ化 25">
              <a:extLst>
                <a:ext uri="{FF2B5EF4-FFF2-40B4-BE49-F238E27FC236}">
                  <a16:creationId xmlns:a16="http://schemas.microsoft.com/office/drawing/2014/main" id="{A3C4E195-F4E0-55C3-9712-F9EC6FCADC4B}"/>
                </a:ext>
              </a:extLst>
            </p:cNvPr>
            <p:cNvGrpSpPr/>
            <p:nvPr/>
          </p:nvGrpSpPr>
          <p:grpSpPr>
            <a:xfrm>
              <a:off x="5432073" y="2373993"/>
              <a:ext cx="2501280" cy="439964"/>
              <a:chOff x="5432073" y="2373993"/>
              <a:chExt cx="2501280" cy="439964"/>
            </a:xfrm>
          </p:grpSpPr>
          <p:sp>
            <p:nvSpPr>
              <p:cNvPr id="27" name="正方形/長方形 9">
                <a:extLst>
                  <a:ext uri="{FF2B5EF4-FFF2-40B4-BE49-F238E27FC236}">
                    <a16:creationId xmlns:a16="http://schemas.microsoft.com/office/drawing/2014/main" id="{F97B9ADA-66FB-3A6C-5D57-73AB21D2EA4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69FF6413-B811-EFE0-4D22-14A686EA800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513C6B43-017F-C7A5-52A3-885AE777DCBF}"/>
                  </a:ext>
                </a:extLst>
              </p:cNvPr>
              <p:cNvGrpSpPr/>
              <p:nvPr/>
            </p:nvGrpSpPr>
            <p:grpSpPr>
              <a:xfrm>
                <a:off x="5432073" y="2378013"/>
                <a:ext cx="475115" cy="431924"/>
                <a:chOff x="481382" y="4128535"/>
                <a:chExt cx="1584000" cy="1440000"/>
              </a:xfrm>
            </p:grpSpPr>
            <p:sp>
              <p:nvSpPr>
                <p:cNvPr id="36" name="正方形/長方形 5">
                  <a:extLst>
                    <a:ext uri="{FF2B5EF4-FFF2-40B4-BE49-F238E27FC236}">
                      <a16:creationId xmlns:a16="http://schemas.microsoft.com/office/drawing/2014/main" id="{07865CB7-43AE-DFB9-48DC-EDFA6B4BC2C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2">
                  <a:extLst>
                    <a:ext uri="{FF2B5EF4-FFF2-40B4-BE49-F238E27FC236}">
                      <a16:creationId xmlns:a16="http://schemas.microsoft.com/office/drawing/2014/main" id="{6976C81C-315F-6D29-2E94-2F2940690BD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DE7B2052-3A55-C24E-E0DE-5E657A2F4FEE}"/>
                  </a:ext>
                </a:extLst>
              </p:cNvPr>
              <p:cNvGrpSpPr/>
              <p:nvPr/>
            </p:nvGrpSpPr>
            <p:grpSpPr>
              <a:xfrm>
                <a:off x="5922308" y="2378013"/>
                <a:ext cx="475115" cy="431924"/>
                <a:chOff x="2123728" y="4094174"/>
                <a:chExt cx="1584000" cy="1440000"/>
              </a:xfrm>
            </p:grpSpPr>
            <p:sp>
              <p:nvSpPr>
                <p:cNvPr id="34" name="正方形/長方形 6">
                  <a:extLst>
                    <a:ext uri="{FF2B5EF4-FFF2-40B4-BE49-F238E27FC236}">
                      <a16:creationId xmlns:a16="http://schemas.microsoft.com/office/drawing/2014/main" id="{7DAF82DE-7EDB-E2B1-0E62-F09C24F9C725}"/>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4" descr="ITC Learning Management System">
                  <a:extLst>
                    <a:ext uri="{FF2B5EF4-FFF2-40B4-BE49-F238E27FC236}">
                      <a16:creationId xmlns:a16="http://schemas.microsoft.com/office/drawing/2014/main" id="{0EA6A80D-69E5-1AFB-5D53-C55C85BF08D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FE0BC9CF-64E4-29DF-08A2-BB3AA7C787AA}"/>
                  </a:ext>
                </a:extLst>
              </p:cNvPr>
              <p:cNvGrpSpPr/>
              <p:nvPr/>
            </p:nvGrpSpPr>
            <p:grpSpPr>
              <a:xfrm>
                <a:off x="6412543" y="2378013"/>
                <a:ext cx="475115" cy="431924"/>
                <a:chOff x="3751026" y="4089184"/>
                <a:chExt cx="1584000" cy="1440000"/>
              </a:xfrm>
            </p:grpSpPr>
            <p:sp>
              <p:nvSpPr>
                <p:cNvPr id="32" name="正方形/長方形 36">
                  <a:extLst>
                    <a:ext uri="{FF2B5EF4-FFF2-40B4-BE49-F238E27FC236}">
                      <a16:creationId xmlns:a16="http://schemas.microsoft.com/office/drawing/2014/main" id="{80EDBD91-0287-03D6-0E25-94777F6420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6" descr="Zoomのロゴ">
                  <a:extLst>
                    <a:ext uri="{FF2B5EF4-FFF2-40B4-BE49-F238E27FC236}">
                      <a16:creationId xmlns:a16="http://schemas.microsoft.com/office/drawing/2014/main" id="{FE9A8A49-74F3-80F6-4B63-4569EF81656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8" name="正方形/長方形 37">
            <a:extLst>
              <a:ext uri="{FF2B5EF4-FFF2-40B4-BE49-F238E27FC236}">
                <a16:creationId xmlns:a16="http://schemas.microsoft.com/office/drawing/2014/main" id="{854ED608-1ABB-92AF-8E7C-B0C0756891A7}"/>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633FEEDB-1FBB-538F-87DD-83FDCD4DBE54}"/>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8A533425-4222-9E2B-3123-7F7EF74AF293}"/>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64253C15-B20C-0751-4B38-80AA78CDF0B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74381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C8C5D-558C-6EE7-7E2C-9B017EFA3443}"/>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9D4A558-C26B-1265-99F2-A0F3674A3722}"/>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の掲載場所が，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A18B43C1-41D7-1BE7-0F64-EC8A643C30C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9E68F10-CAB8-1E44-C88E-3E4C77FFB5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0EAD5F5-AFF9-E836-D4A0-09C970DBEA39}"/>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2545336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B02DE-9CD7-6BC1-BD43-3EF0379CD2C3}"/>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1B2B5597-7C36-CAD5-26CA-8E80BB55F18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B3C33D17-0376-1C90-A8FB-086877C358E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AA98FA2-6BB4-8434-0E79-BF66BD33D4C5}"/>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a:extLst>
              <a:ext uri="{FF2B5EF4-FFF2-40B4-BE49-F238E27FC236}">
                <a16:creationId xmlns:a16="http://schemas.microsoft.com/office/drawing/2014/main" id="{593FCFAF-ECEE-339D-CBBF-B49DCA42002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736871" y="1189379"/>
            <a:ext cx="5670257" cy="5146077"/>
          </a:xfrm>
          <a:prstGeom prst="rect">
            <a:avLst/>
          </a:prstGeom>
        </p:spPr>
      </p:pic>
      <p:sp>
        <p:nvSpPr>
          <p:cNvPr id="8" name="正方形/長方形 7">
            <a:extLst>
              <a:ext uri="{FF2B5EF4-FFF2-40B4-BE49-F238E27FC236}">
                <a16:creationId xmlns:a16="http://schemas.microsoft.com/office/drawing/2014/main" id="{A1D994E1-E007-B17A-6782-B40655483197}"/>
              </a:ext>
            </a:extLst>
          </p:cNvPr>
          <p:cNvSpPr/>
          <p:nvPr/>
        </p:nvSpPr>
        <p:spPr>
          <a:xfrm>
            <a:off x="5292080" y="1260016"/>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44515A3-FFB6-9868-1672-191D089E29CE}"/>
              </a:ext>
            </a:extLst>
          </p:cNvPr>
          <p:cNvSpPr/>
          <p:nvPr/>
        </p:nvSpPr>
        <p:spPr>
          <a:xfrm>
            <a:off x="6948264" y="2636912"/>
            <a:ext cx="1854758" cy="504056"/>
          </a:xfrm>
          <a:prstGeom prst="wedgeRoundRectCallout">
            <a:avLst>
              <a:gd name="adj1" fmla="val -73830"/>
              <a:gd name="adj2" fmla="val -2802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DCB37BBA-36F8-01E2-DFCE-9DCB5963A511}"/>
              </a:ext>
            </a:extLst>
          </p:cNvPr>
          <p:cNvSpPr/>
          <p:nvPr/>
        </p:nvSpPr>
        <p:spPr>
          <a:xfrm>
            <a:off x="3851920" y="2279318"/>
            <a:ext cx="1440160" cy="3575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8F75DD4E-3BC3-B1EA-8988-C06BD16FE069}"/>
              </a:ext>
            </a:extLst>
          </p:cNvPr>
          <p:cNvSpPr/>
          <p:nvPr/>
        </p:nvSpPr>
        <p:spPr>
          <a:xfrm>
            <a:off x="5959863" y="3856793"/>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2" name="正方形/長方形 11">
            <a:extLst>
              <a:ext uri="{FF2B5EF4-FFF2-40B4-BE49-F238E27FC236}">
                <a16:creationId xmlns:a16="http://schemas.microsoft.com/office/drawing/2014/main" id="{B7D6A901-6062-6B95-6789-505F6A8D05D2}"/>
              </a:ext>
            </a:extLst>
          </p:cNvPr>
          <p:cNvSpPr/>
          <p:nvPr/>
        </p:nvSpPr>
        <p:spPr>
          <a:xfrm>
            <a:off x="2262442" y="2729742"/>
            <a:ext cx="1445461" cy="411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8B4ADF9A-6198-D894-CDEC-E11B16F56491}"/>
              </a:ext>
            </a:extLst>
          </p:cNvPr>
          <p:cNvSpPr/>
          <p:nvPr/>
        </p:nvSpPr>
        <p:spPr>
          <a:xfrm>
            <a:off x="27889" y="4005064"/>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4" name="正方形/長方形 13">
            <a:extLst>
              <a:ext uri="{FF2B5EF4-FFF2-40B4-BE49-F238E27FC236}">
                <a16:creationId xmlns:a16="http://schemas.microsoft.com/office/drawing/2014/main" id="{1B99D98E-5ADB-75C1-F5B3-589C26A14F38}"/>
              </a:ext>
            </a:extLst>
          </p:cNvPr>
          <p:cNvSpPr/>
          <p:nvPr/>
        </p:nvSpPr>
        <p:spPr>
          <a:xfrm>
            <a:off x="2262442" y="4839474"/>
            <a:ext cx="991307"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453F6EF-4405-FEAC-A616-AD5D68110A48}"/>
              </a:ext>
            </a:extLst>
          </p:cNvPr>
          <p:cNvSpPr/>
          <p:nvPr/>
        </p:nvSpPr>
        <p:spPr>
          <a:xfrm>
            <a:off x="27889" y="5937100"/>
            <a:ext cx="1816639" cy="504056"/>
          </a:xfrm>
          <a:prstGeom prst="wedgeRoundRectCallout">
            <a:avLst>
              <a:gd name="adj1" fmla="val 75479"/>
              <a:gd name="adj2" fmla="val -232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授業開始前に</a:t>
            </a:r>
            <a:endParaRPr kumimoji="1" lang="ja-JP" altLang="en-US" sz="2000"/>
          </a:p>
        </p:txBody>
      </p:sp>
    </p:spTree>
    <p:extLst>
      <p:ext uri="{BB962C8B-B14F-4D97-AF65-F5344CB8AC3E}">
        <p14:creationId xmlns:p14="http://schemas.microsoft.com/office/powerpoint/2010/main" val="3254363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57135-FE78-9623-76FE-F8CA94A79A34}"/>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B55DE18-23D6-3654-E74E-51B4BFB46EC5}"/>
              </a:ext>
            </a:extLst>
          </p:cNvPr>
          <p:cNvSpPr>
            <a:spLocks noGrp="1"/>
          </p:cNvSpPr>
          <p:nvPr>
            <p:ph idx="1"/>
          </p:nvPr>
        </p:nvSpPr>
        <p:spPr/>
        <p:txBody>
          <a:bodyPr/>
          <a:lstStyle/>
          <a:p>
            <a:r>
              <a:rPr lang="ja-JP" altLang="en-US"/>
              <a:t>学生用には，オンライン授業情報を一覧表示する画面がある</a:t>
            </a:r>
          </a:p>
          <a:p>
            <a:endParaRPr kumimoji="1" lang="ja-JP" altLang="en-US"/>
          </a:p>
        </p:txBody>
      </p:sp>
      <p:sp>
        <p:nvSpPr>
          <p:cNvPr id="4" name="日付プレースホルダー 3">
            <a:extLst>
              <a:ext uri="{FF2B5EF4-FFF2-40B4-BE49-F238E27FC236}">
                <a16:creationId xmlns:a16="http://schemas.microsoft.com/office/drawing/2014/main" id="{A969CB9D-E1C4-8D2E-CA93-F94167C773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DB03437-1A4B-D958-F192-563BE0BD4EF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3586E7-ABAD-A73D-A169-5B92E36495E4}"/>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12" name="図 11">
            <a:extLst>
              <a:ext uri="{FF2B5EF4-FFF2-40B4-BE49-F238E27FC236}">
                <a16:creationId xmlns:a16="http://schemas.microsoft.com/office/drawing/2014/main" id="{A81534D7-9A63-AEAD-6F99-4B097C2C4B5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0155" y="2346960"/>
            <a:ext cx="6663690" cy="4009390"/>
          </a:xfrm>
          <a:prstGeom prst="rect">
            <a:avLst/>
          </a:prstGeom>
        </p:spPr>
      </p:pic>
      <p:grpSp>
        <p:nvGrpSpPr>
          <p:cNvPr id="13" name="グループ化 12">
            <a:extLst>
              <a:ext uri="{FF2B5EF4-FFF2-40B4-BE49-F238E27FC236}">
                <a16:creationId xmlns:a16="http://schemas.microsoft.com/office/drawing/2014/main" id="{639AEE94-8EF9-3569-5DAB-48CA598595D8}"/>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ADD038E2-0114-6386-4C5C-CAABC410EAE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7180CDC0-C17B-BC53-D8A7-F9A6C4EE75B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6DDAD5C6-1CDD-6C1A-BB10-665E516C5EF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B7F5B5E7-C3A7-0D41-286D-97BF96AABA9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2941D43C-0FF7-50E8-E7A8-41E3C750E41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214205D1-477D-18F5-1B13-988E7841B2C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B1CDD384-FB62-4FD2-3740-16A0691F7256}"/>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7CE2A8CD-9D93-5744-AF8E-A76CF6AFA9B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ABE67C05-555A-78A7-A54B-9B4B42F35DE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80961377-4692-2CDE-CC73-D2662C88782B}"/>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2ACA6CBD-C35D-0618-FEBE-50BA1CD5F8B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AB4AC330-7C03-31BD-5832-700F52019E9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31C76C11-1D3C-FD5A-D43B-F4F7C7F24421}"/>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5F9022E4-83B0-843F-FC27-3B2A9271991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36DBC26A-5144-0745-09EE-B927B24936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90FFF944-03CE-9E39-37C5-B3A84A2082F2}"/>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D0349EEF-BFFD-C6D7-C8A2-33148DEC4BC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5784A224-61A4-76F5-8ED8-BF45FF47CE8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23CA8D72-58CE-F3B1-7A5E-A8BB8A6A596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6FEC44D0-F5D1-A0FA-0A10-46C5D1F65C51}"/>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14D53F1-FD81-F3A3-A889-D7780C03025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8FE30C5F-027D-8DC5-EA18-F4862E3B4E21}"/>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828661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64ABB2A-2964-C373-2F1F-435B9F987AD0}"/>
              </a:ext>
            </a:extLst>
          </p:cNvPr>
          <p:cNvSpPr>
            <a:spLocks noGrp="1"/>
          </p:cNvSpPr>
          <p:nvPr>
            <p:ph idx="1"/>
          </p:nvPr>
        </p:nvSpPr>
        <p:spPr/>
        <p:txBody>
          <a:bodyPr/>
          <a:lstStyle/>
          <a:p>
            <a:r>
              <a:rPr lang="ja-JP" altLang="en-US"/>
              <a:t>学生用には，提出すべき課題，受験すべきテストなどを一覧表示する画面がある</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9CB0714-EB5B-7519-500A-1A0EDBA35A4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EE87CD-D32E-F405-96A5-1088F3CD67C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BBC38F-58CD-975A-BAE5-9CD02AA78D3E}"/>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7" name="図 6">
            <a:extLst>
              <a:ext uri="{FF2B5EF4-FFF2-40B4-BE49-F238E27FC236}">
                <a16:creationId xmlns:a16="http://schemas.microsoft.com/office/drawing/2014/main" id="{1684F79F-EDE1-0B33-6A45-1FC382E22A7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5528" y="2546370"/>
            <a:ext cx="7552944" cy="3744468"/>
          </a:xfrm>
          <a:prstGeom prst="rect">
            <a:avLst/>
          </a:prstGeom>
        </p:spPr>
      </p:pic>
      <p:sp>
        <p:nvSpPr>
          <p:cNvPr id="8" name="正方形/長方形 7">
            <a:extLst>
              <a:ext uri="{FF2B5EF4-FFF2-40B4-BE49-F238E27FC236}">
                <a16:creationId xmlns:a16="http://schemas.microsoft.com/office/drawing/2014/main" id="{56B1B8B8-108E-C684-3FD8-8630D771EFFB}"/>
              </a:ext>
            </a:extLst>
          </p:cNvPr>
          <p:cNvSpPr/>
          <p:nvPr/>
        </p:nvSpPr>
        <p:spPr>
          <a:xfrm>
            <a:off x="6130310" y="3933056"/>
            <a:ext cx="845780" cy="2289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3F9270E-5DD0-C29B-3675-38D449304527}"/>
              </a:ext>
            </a:extLst>
          </p:cNvPr>
          <p:cNvSpPr/>
          <p:nvPr/>
        </p:nvSpPr>
        <p:spPr>
          <a:xfrm>
            <a:off x="4848402" y="2420888"/>
            <a:ext cx="3579318" cy="544327"/>
          </a:xfrm>
          <a:prstGeom prst="wedgeRoundRectCallout">
            <a:avLst>
              <a:gd name="adj1" fmla="val 1473"/>
              <a:gd name="adj2" fmla="val 224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grpSp>
        <p:nvGrpSpPr>
          <p:cNvPr id="15" name="グループ化 14">
            <a:extLst>
              <a:ext uri="{FF2B5EF4-FFF2-40B4-BE49-F238E27FC236}">
                <a16:creationId xmlns:a16="http://schemas.microsoft.com/office/drawing/2014/main" id="{516E8FD4-079F-6543-1F9A-100BE5EE2EE7}"/>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679CD668-DFB9-1DE1-17A4-42A67E1E2E4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DF5D20E8-8465-76FB-7ED5-1590911C0A6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517F7A54-34BE-F93E-54F7-6CC6A1A2EC0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2644153E-403E-3065-EB72-DD6F6C53DF46}"/>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F294F47F-E8CD-D7A6-D6D3-A72C090CDF3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B45A7701-7F64-2905-87B2-62E82F7BF7E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106E60FB-AF8B-B260-DD3E-C56056752132}"/>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D8676E94-CCDF-89A5-1CC2-6136467A5BB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77875891-E321-5402-42B1-F42A61961A6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C496DC79-D7B9-6612-9BB0-3243499C53E8}"/>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10637F5-6F11-373D-B965-12525E882A6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A493408C-4E28-04DE-52A6-BE9E1D8559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9FB22393-99EE-3C76-0009-BB21733EA6E2}"/>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1C730305-BB7E-7546-B7B5-A6D215D14CB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E01E145A-2BD1-127C-14DA-779C38D6130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4B27A16B-3E56-3152-D987-81F841883E8E}"/>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7636F963-6E89-2D2A-EF25-D6327579B51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FC20D5EE-F4C3-B5B2-DD14-F3CF9090DA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94E96DC3-1B98-84D3-1FC5-A853AC3F9304}"/>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0BD0EA3-9B46-B39F-E0AA-62FCC0083FE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A775415-6999-ACA4-D5F5-77089685D4C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D05EC4FB-1118-D099-DF77-D796CF0F84E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F1F4D7E4-24AA-A81C-B1AF-03A84D3F39F3}"/>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62420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71221D1-B881-619D-93A1-D57AD361AE09}"/>
              </a:ext>
            </a:extLst>
          </p:cNvPr>
          <p:cNvSpPr>
            <a:spLocks noGrp="1"/>
          </p:cNvSpPr>
          <p:nvPr>
            <p:ph idx="1"/>
          </p:nvPr>
        </p:nvSpPr>
        <p:spPr/>
        <p:txBody>
          <a:bodyPr>
            <a:normAutofit fontScale="92500" lnSpcReduction="20000"/>
          </a:bodyPr>
          <a:lstStyle/>
          <a:p>
            <a:r>
              <a:rPr lang="ja-JP" altLang="en-US"/>
              <a:t>授業時間外の学習の比率が増えると，タスクリストの管理が重要になってきます</a:t>
            </a:r>
            <a:endParaRPr lang="en-US" altLang="ja-JP" dirty="0"/>
          </a:p>
          <a:p>
            <a:pPr lvl="1"/>
            <a:r>
              <a:rPr lang="en-US" altLang="ja-JP" dirty="0"/>
              <a:t>ITC-LMS </a:t>
            </a:r>
            <a:r>
              <a:rPr lang="ja-JP" altLang="en-US"/>
              <a:t>で出題すると学生はタスクを一覧できます</a:t>
            </a:r>
            <a:endParaRPr lang="en-US" altLang="ja-JP" dirty="0"/>
          </a:p>
          <a:p>
            <a:pPr lvl="1"/>
            <a:r>
              <a:rPr lang="ja-JP" altLang="en-US"/>
              <a:t>課題・テストの期限を学生に連絡した締切と一致させないと，学生にとっては管理の手間が増えます</a:t>
            </a:r>
          </a:p>
          <a:p>
            <a:r>
              <a:rPr lang="ja-JP" altLang="en-US"/>
              <a:t>レポート提出で遅れを許したい場合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テスト受験で遅れを許したい場合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9F430446-7081-7753-532A-D23526269A9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4CD1664-7582-5CB8-3210-6DFC4BB1F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152C16-55EB-8152-F9EB-C54115B449A8}"/>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grpSp>
        <p:nvGrpSpPr>
          <p:cNvPr id="12" name="グループ化 11">
            <a:extLst>
              <a:ext uri="{FF2B5EF4-FFF2-40B4-BE49-F238E27FC236}">
                <a16:creationId xmlns:a16="http://schemas.microsoft.com/office/drawing/2014/main" id="{412F3831-15D4-291B-CEAA-2135F30F889E}"/>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E40CD869-2829-02FE-7844-31560EDC06F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83438F25-24F7-1247-F9BA-F99CAAC031F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62654586-FE4A-5703-EDF0-7047197EAE8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061F92F4-1264-B8BA-72C1-023FD29F46F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01A61924-F5D5-164E-9469-059A68956F3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580D279B-AF67-EA91-E329-42C995611DB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6EA5B451-6BFA-78B4-D91F-D694AC911BBF}"/>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DB41E8-077A-B83C-287A-32104FEECC7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CF8E70A2-B2DF-C6D0-5116-3C956CAC175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E2276DDF-1C7A-CEAE-1277-0089A67E48BD}"/>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964B3D70-7F45-9029-0852-74FCC91F5F9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DE2CBE52-9294-36C7-9EF9-C02668CB314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3AA6834-D58D-AAE6-A844-55DFA6D7ACEE}"/>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3F14BBC1-0EE8-C9A9-F4B1-CCA1089DDB8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8D31EA4F-C0A7-7C53-1B26-1E5CC840019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73309D86-0924-20B6-639F-836A893EC5B4}"/>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A66393E1-3293-C4F9-511E-F0AC9A83A90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FE51764A-CA3A-F33A-2761-F2752238C09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7B2D237E-3AE4-81EF-4076-5AD155217CD3}"/>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493AF22F-9624-CC25-A272-9B31E3265A6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42763B4D-2356-2DC7-D8BF-0520B428293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8E1AB1E8-DBEB-A896-EE7B-2564A07D4664}"/>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2620792-5A65-D5BA-44D5-D12BA9A3F937}"/>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701634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A28164E-8397-75CB-C9D8-76458BA6065F}"/>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p:txBody>
      </p:sp>
      <p:sp>
        <p:nvSpPr>
          <p:cNvPr id="4" name="日付プレースホルダー 3">
            <a:extLst>
              <a:ext uri="{FF2B5EF4-FFF2-40B4-BE49-F238E27FC236}">
                <a16:creationId xmlns:a16="http://schemas.microsoft.com/office/drawing/2014/main" id="{2D92DC2A-5ED4-0450-DD2F-AE1CDD7CEB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761B371-5D31-7972-84D6-0AD848B042B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DD67FA-56C3-3E8A-EB14-60025E5BF277}"/>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grpSp>
        <p:nvGrpSpPr>
          <p:cNvPr id="12" name="グループ化 11">
            <a:extLst>
              <a:ext uri="{FF2B5EF4-FFF2-40B4-BE49-F238E27FC236}">
                <a16:creationId xmlns:a16="http://schemas.microsoft.com/office/drawing/2014/main" id="{5979D856-D567-B00E-FA8D-AD72534309F1}"/>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EB048C2A-B186-3874-E84D-F045FDADB71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11D1E5B5-E936-C3AA-3F79-1DA07C32FF2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D0621E88-080D-D106-3B10-10B609D6440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5A66FDC4-A9D4-A02D-B748-9F73E5B099F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C611D01E-3635-CA46-C0C4-584D0A008F6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7E56B7A6-6E98-1EAF-D1BC-D474084AA8F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3076BA85-CD93-F375-242D-500790A49508}"/>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280315C3-6C1B-6E3A-86EF-F27C3EE1ED0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FE0A4FBF-7137-F949-77DB-89AEA53CCD4F}"/>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BB57CB1D-AF03-F94C-2D77-AFCB039DF111}"/>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DF9E528F-E99D-4931-A423-837409C8A93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91511C7F-68F5-0590-8B67-DBC86BDC35E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8A86D0B-D813-1F06-4867-24A0705CC0C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FF8185D1-AEC6-8E50-0D75-0E6F0567331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4EA14793-1351-66B7-C3C5-0343F6CCD8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273B3A1C-E90C-A329-B887-CAB88E0BE299}"/>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3DF9F39E-0D16-7BE0-6E97-6ED1D095A88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089EEFF1-FE19-79B3-A5C7-27ADEDFCFB1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1719B48C-FB10-BE78-F067-5140EE60B04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96FDBF01-CE68-1131-6177-ECC903ADE8B8}"/>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E0C4C44F-558C-C2F1-EF63-BDDB480F6D9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95325630-BF83-A705-B172-5153DFEB3F79}"/>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65C01BF-7940-57EF-3214-2117F7E88FA7}"/>
              </a:ext>
            </a:extLst>
          </p:cNvPr>
          <p:cNvSpPr>
            <a:spLocks noGrp="1"/>
          </p:cNvSpPr>
          <p:nvPr>
            <p:ph type="title"/>
          </p:nvPr>
        </p:nvSpPr>
        <p:spPr/>
        <p:txBody>
          <a:bodyPr/>
          <a:lstStyle/>
          <a:p>
            <a:r>
              <a:rPr lang="ja-JP" altLang="en-US"/>
              <a:t>その他の注意事項</a:t>
            </a:r>
            <a:endParaRPr kumimoji="1" lang="ja-JP" altLang="en-US"/>
          </a:p>
        </p:txBody>
      </p:sp>
    </p:spTree>
    <p:extLst>
      <p:ext uri="{BB962C8B-B14F-4D97-AF65-F5344CB8AC3E}">
        <p14:creationId xmlns:p14="http://schemas.microsoft.com/office/powerpoint/2010/main" val="1404276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A213B-2B8E-5B73-BEE3-723DBB5EFD6C}"/>
              </a:ext>
            </a:extLst>
          </p:cNvPr>
          <p:cNvSpPr>
            <a:spLocks noGrp="1"/>
          </p:cNvSpPr>
          <p:nvPr>
            <p:ph type="title"/>
          </p:nvPr>
        </p:nvSpPr>
        <p:spPr/>
        <p:txBody>
          <a:bodyPr/>
          <a:lstStyle/>
          <a:p>
            <a:r>
              <a:rPr lang="ja-JP" altLang="en-US"/>
              <a:t>更新の遅延</a:t>
            </a:r>
            <a:endParaRPr kumimoji="1" lang="ja-JP" altLang="en-US"/>
          </a:p>
        </p:txBody>
      </p:sp>
      <p:sp>
        <p:nvSpPr>
          <p:cNvPr id="3" name="コンテンツ プレースホルダー 2">
            <a:extLst>
              <a:ext uri="{FF2B5EF4-FFF2-40B4-BE49-F238E27FC236}">
                <a16:creationId xmlns:a16="http://schemas.microsoft.com/office/drawing/2014/main" id="{707A1337-62D0-A65C-2965-9231E73388C5}"/>
              </a:ext>
            </a:extLst>
          </p:cNvPr>
          <p:cNvSpPr>
            <a:spLocks noGrp="1"/>
          </p:cNvSpPr>
          <p:nvPr>
            <p:ph idx="1"/>
          </p:nvPr>
        </p:nvSpPr>
        <p:spPr/>
        <p:txBody>
          <a:bodyPr/>
          <a:lstStyle/>
          <a:p>
            <a:r>
              <a:rPr lang="ja-JP" altLang="en-US"/>
              <a:t>瞬時には反映されない操作・動作があります</a:t>
            </a:r>
            <a:endParaRPr lang="en-US" altLang="ja-JP" dirty="0"/>
          </a:p>
          <a:p>
            <a:pPr lvl="1"/>
            <a:r>
              <a:rPr lang="en-US" altLang="ja-JP" dirty="0"/>
              <a:t>UTAS </a:t>
            </a:r>
            <a:r>
              <a:rPr lang="ja-JP" altLang="en-US"/>
              <a:t>での履修登録が反映されるのは翌日です</a:t>
            </a:r>
            <a:endParaRPr lang="en-US" altLang="ja-JP" dirty="0"/>
          </a:p>
          <a:p>
            <a:pPr lvl="1"/>
            <a:r>
              <a:rPr lang="ja-JP" altLang="en-US"/>
              <a:t>コース担当教員が，</a:t>
            </a:r>
            <a:r>
              <a:rPr lang="en-US" altLang="ja-JP" dirty="0"/>
              <a:t>ITC-LMS </a:t>
            </a:r>
            <a:r>
              <a:rPr lang="ja-JP" altLang="en-US"/>
              <a:t>でコース参加者を登録したときに反映されるのは，登録された人が次回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A2</a:t>
            </a:r>
            <a:r>
              <a:rPr lang="ja-JP" altLang="en-US"/>
              <a:t>タームのコースはまだ作られていません</a:t>
            </a:r>
            <a:endParaRPr lang="en-US" altLang="ja-JP" dirty="0"/>
          </a:p>
        </p:txBody>
      </p:sp>
      <p:sp>
        <p:nvSpPr>
          <p:cNvPr id="4" name="日付プレースホルダー 3">
            <a:extLst>
              <a:ext uri="{FF2B5EF4-FFF2-40B4-BE49-F238E27FC236}">
                <a16:creationId xmlns:a16="http://schemas.microsoft.com/office/drawing/2014/main" id="{A61A1291-AAAC-DB2C-30F2-7EF493B7E84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5551EC8-E9F2-9863-6180-A14241D9CE6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08BB254-CDFD-C2C4-EC40-507A175EA7A3}"/>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7367B2BC-AAD1-A6B0-DB7C-9A9D9534E1EF}"/>
              </a:ext>
            </a:extLst>
          </p:cNvPr>
          <p:cNvSpPr/>
          <p:nvPr/>
        </p:nvSpPr>
        <p:spPr>
          <a:xfrm>
            <a:off x="179512" y="2060848"/>
            <a:ext cx="928539" cy="1015598"/>
          </a:xfrm>
          <a:prstGeom prst="rect">
            <a:avLst/>
          </a:prstGeom>
        </p:spPr>
        <p:txBody>
          <a:bodyPr wrap="square">
            <a:spAutoFit/>
          </a:bodyPr>
          <a:lstStyle/>
          <a:p>
            <a:r>
              <a:rPr lang="ja-JP" altLang="en-US" sz="6000"/>
              <a:t>🙇‍♂️</a:t>
            </a:r>
          </a:p>
        </p:txBody>
      </p:sp>
      <p:grpSp>
        <p:nvGrpSpPr>
          <p:cNvPr id="13" name="グループ化 12">
            <a:extLst>
              <a:ext uri="{FF2B5EF4-FFF2-40B4-BE49-F238E27FC236}">
                <a16:creationId xmlns:a16="http://schemas.microsoft.com/office/drawing/2014/main" id="{A4035AAD-3965-AB75-2A23-483D5CE6EE4D}"/>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903E4E5B-AA78-EAA9-E74F-59E5ADDD4E0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DC5A19E4-CCF7-7499-02CF-02EF47670CB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A0081A10-5672-C217-FB0A-50B662000B0A}"/>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9A4414CF-3715-4CEA-E66A-FB77F54063B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582CB18D-568E-CA6E-706F-2AA355E0343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18E9B9F3-90ED-994E-6D4A-4DA26F04F8F0}"/>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510790E7-458A-50B4-5740-B99DB1FEFE71}"/>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DF208D5C-EB5C-8CAF-64EC-6C9F19A8317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A9BA2261-2CE5-4091-7ADE-4734DA9B2EE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0DE2225B-6815-6F00-E9A9-7F5CBD2B0D40}"/>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BE5A97A-BD95-D245-D6AB-C493F7E8ACF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43036597-55F8-59BC-574D-205A9871E4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4553ECB8-36B0-4B28-DE14-7416A44D90EF}"/>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3F064712-8773-424D-69A3-D45A345EC7D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BDEE8BF3-DB3A-7B11-7836-CE9402C6E25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241951FB-8A58-C2E8-B201-61C557637F4E}"/>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44CA9A37-4FB6-D7E2-4367-766B5F35342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1119CDAA-11BB-CA27-1B86-5576FC2077F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EF8A8B64-5DEA-AC8E-161D-DD579B13950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C9D60EE4-2D23-150B-9A11-88549842FDD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E648F3C-18ED-330F-15F2-D2EDCCAFBAC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D6E5CE7-A9F9-50DE-25FA-112A538E3E3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97662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AA7B243-3C8D-6668-7F8F-DB372B985AF6}"/>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p:txBody>
      </p:sp>
      <p:sp>
        <p:nvSpPr>
          <p:cNvPr id="4" name="日付プレースホルダー 3">
            <a:extLst>
              <a:ext uri="{FF2B5EF4-FFF2-40B4-BE49-F238E27FC236}">
                <a16:creationId xmlns:a16="http://schemas.microsoft.com/office/drawing/2014/main" id="{277BFE67-B658-8FC8-FCAF-63404B008A9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0B799B8-C103-AF31-BF65-BC911D833B7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A545AA-B117-D92F-9300-81D6D313C522}"/>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12206511-FDD8-0D59-41BD-74A846066308}"/>
              </a:ext>
            </a:extLst>
          </p:cNvPr>
          <p:cNvSpPr/>
          <p:nvPr/>
        </p:nvSpPr>
        <p:spPr>
          <a:xfrm>
            <a:off x="-7070" y="2419329"/>
            <a:ext cx="928539" cy="1015598"/>
          </a:xfrm>
          <a:prstGeom prst="rect">
            <a:avLst/>
          </a:prstGeom>
        </p:spPr>
        <p:txBody>
          <a:bodyPr wrap="square">
            <a:spAutoFit/>
          </a:bodyPr>
          <a:lstStyle/>
          <a:p>
            <a:r>
              <a:rPr lang="ja-JP" altLang="en-US" sz="6000"/>
              <a:t>🙇‍♂️</a:t>
            </a:r>
          </a:p>
        </p:txBody>
      </p:sp>
      <p:grpSp>
        <p:nvGrpSpPr>
          <p:cNvPr id="13" name="グループ化 12">
            <a:extLst>
              <a:ext uri="{FF2B5EF4-FFF2-40B4-BE49-F238E27FC236}">
                <a16:creationId xmlns:a16="http://schemas.microsoft.com/office/drawing/2014/main" id="{EB7DF172-F6FE-255D-9D5D-DE0B561E1E3D}"/>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49828765-32D5-8687-442E-54790FBF2C7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13C916C3-5AC3-4E9F-7512-8B4B322C445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1845C257-E5C2-0851-4D93-D4159CFF30A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227FCC91-3C06-1028-4B6B-CD769BEDD86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1CB0C158-4531-8D61-8431-7AB51AFF8DE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EEC044FA-41AC-EDE2-B965-F942F558473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91F3FABD-EF57-0577-F2F4-EC72913E35FB}"/>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92CDEEC8-E505-86DE-10E0-3FC67128FD9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930532C2-DD74-2832-9D14-0770B4029E6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C3271768-61BD-E5AD-92AF-49FE024CE4F1}"/>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6F66E71-C7A8-4833-ED33-95E8706DABA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D9741E57-319C-22AE-2113-46D83D9E92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F3136B07-5A08-3FF8-33B8-06863E3BAD2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A9C4F3CC-92C2-485B-E6D7-8F9669EEFA7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9D272A1B-A12B-FE42-B6F1-14A8531C40D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0C819F91-FDB1-2995-1506-B1D186922239}"/>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C06D34BD-5C18-C2E4-9FFC-FD7B670D08E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C20C9863-BA08-7D02-F2F7-C6D11C5F4A5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7BC0F733-BC07-0B8F-0F97-4B634C031D67}"/>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2C9529ED-C098-DEC4-5622-D92D1C2E28F7}"/>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73FE8141-9A3A-39B9-0A7F-4A507A4590A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86CF3083-B83E-7D4B-90CF-103F816D113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2A731363-C554-6C9E-2108-8A49EBCA709C}"/>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641736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7ED8BE4-1CC6-FB36-A58D-F00015142CB3}"/>
              </a:ext>
            </a:extLst>
          </p:cNvPr>
          <p:cNvSpPr>
            <a:spLocks noGrp="1"/>
          </p:cNvSpPr>
          <p:nvPr>
            <p:ph idx="1"/>
          </p:nvPr>
        </p:nvSpPr>
        <p:spPr/>
        <p:txBody>
          <a:bodyPr/>
          <a:lstStyle/>
          <a:p>
            <a:r>
              <a:rPr lang="ja-JP" altLang="en-US"/>
              <a:t>複数のコースで同じ教材や課題を使う場合，コースをグルーピングしておくと，</a:t>
            </a:r>
            <a:r>
              <a:rPr lang="en-US" altLang="ja-JP" dirty="0"/>
              <a:t>1</a:t>
            </a:r>
            <a:r>
              <a:rPr lang="ja-JP" altLang="en-US"/>
              <a:t>回の操作で全コースに同じコンテンツを登録できます</a:t>
            </a:r>
            <a:endParaRPr lang="en-US" altLang="ja-JP" dirty="0"/>
          </a:p>
          <a:p>
            <a:pPr lvl="1"/>
            <a:r>
              <a:rPr lang="en-US" altLang="ja-JP" dirty="0"/>
              <a:t>UTAS</a:t>
            </a:r>
            <a:r>
              <a:rPr lang="ja-JP" altLang="en-US"/>
              <a:t>で複数看板科目として登録されていると，</a:t>
            </a:r>
            <a:r>
              <a:rPr lang="en-US" altLang="ja-JP" dirty="0"/>
              <a:t>ITC-LMS </a:t>
            </a:r>
            <a:r>
              <a:rPr lang="ja-JP" altLang="en-US"/>
              <a:t>で自動的にグルーピングが行われます</a:t>
            </a:r>
            <a:endParaRPr lang="en-US" altLang="ja-JP" dirty="0"/>
          </a:p>
          <a:p>
            <a:pPr lvl="1"/>
            <a:r>
              <a:rPr lang="ja-JP" altLang="en-US"/>
              <a:t>それ以外の場合，手動でグルーピングを行うこともできます</a:t>
            </a:r>
            <a:endParaRPr lang="en-US" altLang="ja-JP" dirty="0"/>
          </a:p>
          <a:p>
            <a:pPr lvl="1"/>
            <a:r>
              <a:rPr lang="ja-JP" altLang="en-US"/>
              <a:t>ただし，履修生の重複があったり，複数コースに既に教材，課題などが登録されていると，グルーピングはできません</a:t>
            </a:r>
            <a:r>
              <a:rPr lang="en-US" altLang="ja-JP" dirty="0"/>
              <a:t> </a:t>
            </a:r>
          </a:p>
        </p:txBody>
      </p:sp>
      <p:sp>
        <p:nvSpPr>
          <p:cNvPr id="4" name="日付プレースホルダー 3">
            <a:extLst>
              <a:ext uri="{FF2B5EF4-FFF2-40B4-BE49-F238E27FC236}">
                <a16:creationId xmlns:a16="http://schemas.microsoft.com/office/drawing/2014/main" id="{DD6CFA61-00A0-7452-D6AA-D6B8654637F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1BD4D17-97C7-A0C5-04EC-06DEF8C123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9B105D-363A-5461-1098-CC4E1DC98B9B}"/>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11B1A34F-67BC-482D-6E8C-9D9E45C6A750}"/>
              </a:ext>
            </a:extLst>
          </p:cNvPr>
          <p:cNvSpPr/>
          <p:nvPr/>
        </p:nvSpPr>
        <p:spPr>
          <a:xfrm>
            <a:off x="251520" y="4667847"/>
            <a:ext cx="928539" cy="1015598"/>
          </a:xfrm>
          <a:prstGeom prst="rect">
            <a:avLst/>
          </a:prstGeom>
        </p:spPr>
        <p:txBody>
          <a:bodyPr wrap="square">
            <a:spAutoFit/>
          </a:bodyPr>
          <a:lstStyle/>
          <a:p>
            <a:r>
              <a:rPr lang="ja-JP" altLang="en-US" sz="6000"/>
              <a:t>🙇‍♂️</a:t>
            </a:r>
          </a:p>
        </p:txBody>
      </p:sp>
      <p:grpSp>
        <p:nvGrpSpPr>
          <p:cNvPr id="14" name="グループ化 13">
            <a:extLst>
              <a:ext uri="{FF2B5EF4-FFF2-40B4-BE49-F238E27FC236}">
                <a16:creationId xmlns:a16="http://schemas.microsoft.com/office/drawing/2014/main" id="{AB0918F0-B3B5-A952-2763-F3A1739BCAE4}"/>
              </a:ext>
            </a:extLst>
          </p:cNvPr>
          <p:cNvGrpSpPr/>
          <p:nvPr/>
        </p:nvGrpSpPr>
        <p:grpSpPr>
          <a:xfrm>
            <a:off x="6588224" y="15542"/>
            <a:ext cx="2501280" cy="644461"/>
            <a:chOff x="5432073" y="2373993"/>
            <a:chExt cx="2501280" cy="644461"/>
          </a:xfrm>
        </p:grpSpPr>
        <p:sp>
          <p:nvSpPr>
            <p:cNvPr id="15" name="矢印: 上 11">
              <a:extLst>
                <a:ext uri="{FF2B5EF4-FFF2-40B4-BE49-F238E27FC236}">
                  <a16:creationId xmlns:a16="http://schemas.microsoft.com/office/drawing/2014/main" id="{102C8DB0-B8D5-BFCD-73CC-CEBA86C2767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2">
              <a:extLst>
                <a:ext uri="{FF2B5EF4-FFF2-40B4-BE49-F238E27FC236}">
                  <a16:creationId xmlns:a16="http://schemas.microsoft.com/office/drawing/2014/main" id="{DFF457F1-60A3-0749-79C3-05F9C4EB175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3">
              <a:extLst>
                <a:ext uri="{FF2B5EF4-FFF2-40B4-BE49-F238E27FC236}">
                  <a16:creationId xmlns:a16="http://schemas.microsoft.com/office/drawing/2014/main" id="{088CF69E-3C90-A599-4FE1-78896D8D329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5">
              <a:extLst>
                <a:ext uri="{FF2B5EF4-FFF2-40B4-BE49-F238E27FC236}">
                  <a16:creationId xmlns:a16="http://schemas.microsoft.com/office/drawing/2014/main" id="{B2F4A292-F532-4974-71E5-CC502899683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34">
              <a:extLst>
                <a:ext uri="{FF2B5EF4-FFF2-40B4-BE49-F238E27FC236}">
                  <a16:creationId xmlns:a16="http://schemas.microsoft.com/office/drawing/2014/main" id="{0E1D5595-2C9C-6F98-A23D-B9711F8F49D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正方形/長方形 4">
              <a:extLst>
                <a:ext uri="{FF2B5EF4-FFF2-40B4-BE49-F238E27FC236}">
                  <a16:creationId xmlns:a16="http://schemas.microsoft.com/office/drawing/2014/main" id="{2C59911F-93EF-6CA7-82F8-AE500C0588B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1CCEAEF3-9521-6083-79FF-CF3A2E9BCA79}"/>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407D67EE-2681-C4C8-CE80-D3AA02DCCA4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2E6BA2A2-594A-9132-3434-DE81F251DF5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C4A1C661-8E0D-EAFD-C1F9-0AEC2CE2B519}"/>
                  </a:ext>
                </a:extLst>
              </p:cNvPr>
              <p:cNvGrpSpPr/>
              <p:nvPr/>
            </p:nvGrpSpPr>
            <p:grpSpPr>
              <a:xfrm>
                <a:off x="5432073" y="2378013"/>
                <a:ext cx="475115" cy="431924"/>
                <a:chOff x="481382" y="4128535"/>
                <a:chExt cx="1584000" cy="1440000"/>
              </a:xfrm>
            </p:grpSpPr>
            <p:sp>
              <p:nvSpPr>
                <p:cNvPr id="31" name="正方形/長方形 5">
                  <a:extLst>
                    <a:ext uri="{FF2B5EF4-FFF2-40B4-BE49-F238E27FC236}">
                      <a16:creationId xmlns:a16="http://schemas.microsoft.com/office/drawing/2014/main" id="{94334635-E2F5-A284-60D8-68E5CED9A0C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616ABAB9-CE84-03B3-3D64-AEE4AACA1B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24417DA1-35AD-1836-01C6-42F56F0E9C78}"/>
                  </a:ext>
                </a:extLst>
              </p:cNvPr>
              <p:cNvGrpSpPr/>
              <p:nvPr/>
            </p:nvGrpSpPr>
            <p:grpSpPr>
              <a:xfrm>
                <a:off x="5922308" y="2378013"/>
                <a:ext cx="475115" cy="431924"/>
                <a:chOff x="2123728" y="4094174"/>
                <a:chExt cx="1584000" cy="1440000"/>
              </a:xfrm>
            </p:grpSpPr>
            <p:sp>
              <p:nvSpPr>
                <p:cNvPr id="29" name="正方形/長方形 6">
                  <a:extLst>
                    <a:ext uri="{FF2B5EF4-FFF2-40B4-BE49-F238E27FC236}">
                      <a16:creationId xmlns:a16="http://schemas.microsoft.com/office/drawing/2014/main" id="{711B5512-D138-F812-ADC7-A6046DD9E99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4" descr="ITC Learning Management System">
                  <a:extLst>
                    <a:ext uri="{FF2B5EF4-FFF2-40B4-BE49-F238E27FC236}">
                      <a16:creationId xmlns:a16="http://schemas.microsoft.com/office/drawing/2014/main" id="{C24FC8F3-D7A4-C97C-FAE8-FF5D62B45DE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EDFBBE0B-A2CB-D8F6-5367-2A6AB11B9A84}"/>
                  </a:ext>
                </a:extLst>
              </p:cNvPr>
              <p:cNvGrpSpPr/>
              <p:nvPr/>
            </p:nvGrpSpPr>
            <p:grpSpPr>
              <a:xfrm>
                <a:off x="6412543" y="2378013"/>
                <a:ext cx="475115" cy="431924"/>
                <a:chOff x="3751026" y="4089184"/>
                <a:chExt cx="1584000" cy="1440000"/>
              </a:xfrm>
            </p:grpSpPr>
            <p:sp>
              <p:nvSpPr>
                <p:cNvPr id="27" name="正方形/長方形 36">
                  <a:extLst>
                    <a:ext uri="{FF2B5EF4-FFF2-40B4-BE49-F238E27FC236}">
                      <a16:creationId xmlns:a16="http://schemas.microsoft.com/office/drawing/2014/main" id="{C4E4A9B2-8B52-0BD6-8643-B61472B1D7A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6" descr="Zoomのロゴ">
                  <a:extLst>
                    <a:ext uri="{FF2B5EF4-FFF2-40B4-BE49-F238E27FC236}">
                      <a16:creationId xmlns:a16="http://schemas.microsoft.com/office/drawing/2014/main" id="{33A983C0-22B0-5233-9B4F-3F16810A917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E013C60D-D34A-AB20-A27D-5BC5B3C16DB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3C63CC52-6A3A-6EA4-F99F-75B783AA8F21}"/>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420BF449-F979-0D5F-2D05-9874AF4DDD7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8DA4E411-B138-6220-25EA-9515839862C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C1C3FB5-BE15-9AA0-C0CF-DB11820BEB84}"/>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2540413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BB903C2-CE1A-3610-B7A0-78C6A429E7B5}"/>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ただし，正解は一つしか指定できません</a:t>
            </a:r>
            <a:endParaRPr lang="en-US" altLang="ja-JP" dirty="0"/>
          </a:p>
          <a:p>
            <a:pPr lvl="1"/>
            <a:r>
              <a:rPr lang="ja-JP" altLang="en-US"/>
              <a:t>穴埋め式の自動採点では，解答の先頭と末尾の空白文字を無視します</a:t>
            </a:r>
            <a:endParaRPr lang="en-US" altLang="ja-JP" dirty="0"/>
          </a:p>
          <a:p>
            <a:pPr lvl="1"/>
            <a:r>
              <a:rPr lang="ja-JP" altLang="en-US"/>
              <a:t>手動での訂正は，画面上でも，ファイルのアップロードでも可能です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B562CC5-34DB-4C2A-9478-2C93D0322F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8FA4452-82CD-878C-7AD9-FA4D9CD09C2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0D4281-5D16-6EFF-AA96-282B197F2EA7}"/>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D8B5391C-B395-DD08-14B2-68AA716E96D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02430" y="3741439"/>
            <a:ext cx="4701540" cy="2575560"/>
          </a:xfrm>
          <a:prstGeom prst="rect">
            <a:avLst/>
          </a:prstGeom>
        </p:spPr>
      </p:pic>
      <p:sp>
        <p:nvSpPr>
          <p:cNvPr id="13" name="正方形/長方形 12">
            <a:extLst>
              <a:ext uri="{FF2B5EF4-FFF2-40B4-BE49-F238E27FC236}">
                <a16:creationId xmlns:a16="http://schemas.microsoft.com/office/drawing/2014/main" id="{000AA1FC-6393-E0CA-2803-361EED51EEF9}"/>
              </a:ext>
            </a:extLst>
          </p:cNvPr>
          <p:cNvSpPr/>
          <p:nvPr/>
        </p:nvSpPr>
        <p:spPr>
          <a:xfrm>
            <a:off x="4202430" y="5297254"/>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C1DA0EDA-F384-17BC-5904-9209B68A845C}"/>
              </a:ext>
            </a:extLst>
          </p:cNvPr>
          <p:cNvGrpSpPr/>
          <p:nvPr/>
        </p:nvGrpSpPr>
        <p:grpSpPr>
          <a:xfrm>
            <a:off x="6588224" y="15542"/>
            <a:ext cx="2501280" cy="644461"/>
            <a:chOff x="5432073" y="2373993"/>
            <a:chExt cx="2501280" cy="644461"/>
          </a:xfrm>
        </p:grpSpPr>
        <p:sp>
          <p:nvSpPr>
            <p:cNvPr id="15" name="矢印: 上 11">
              <a:extLst>
                <a:ext uri="{FF2B5EF4-FFF2-40B4-BE49-F238E27FC236}">
                  <a16:creationId xmlns:a16="http://schemas.microsoft.com/office/drawing/2014/main" id="{FCAEE53E-1ACA-47BD-ECB9-403854DE7F4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2">
              <a:extLst>
                <a:ext uri="{FF2B5EF4-FFF2-40B4-BE49-F238E27FC236}">
                  <a16:creationId xmlns:a16="http://schemas.microsoft.com/office/drawing/2014/main" id="{39D369C3-E175-80B5-59AF-57E283F0BB3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3">
              <a:extLst>
                <a:ext uri="{FF2B5EF4-FFF2-40B4-BE49-F238E27FC236}">
                  <a16:creationId xmlns:a16="http://schemas.microsoft.com/office/drawing/2014/main" id="{472BFCAD-7329-692B-C017-5731D2BF586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5">
              <a:extLst>
                <a:ext uri="{FF2B5EF4-FFF2-40B4-BE49-F238E27FC236}">
                  <a16:creationId xmlns:a16="http://schemas.microsoft.com/office/drawing/2014/main" id="{A703F678-5661-2353-A18C-0FF1075CDAF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34">
              <a:extLst>
                <a:ext uri="{FF2B5EF4-FFF2-40B4-BE49-F238E27FC236}">
                  <a16:creationId xmlns:a16="http://schemas.microsoft.com/office/drawing/2014/main" id="{A566C587-9980-D429-A670-8685780D5B1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正方形/長方形 4">
              <a:extLst>
                <a:ext uri="{FF2B5EF4-FFF2-40B4-BE49-F238E27FC236}">
                  <a16:creationId xmlns:a16="http://schemas.microsoft.com/office/drawing/2014/main" id="{1AEF0963-3185-0F10-4C6E-5AC62E5C834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E29F736F-5D27-9102-6AE5-C7D64E45BDC5}"/>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0365B1DB-624D-5AA7-3FDB-2DAA7C8DAF2D}"/>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969EA507-3D88-3D26-3830-70B727F2D0A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88DD52AE-53BC-EA52-E471-A62C7C7ACC38}"/>
                  </a:ext>
                </a:extLst>
              </p:cNvPr>
              <p:cNvGrpSpPr/>
              <p:nvPr/>
            </p:nvGrpSpPr>
            <p:grpSpPr>
              <a:xfrm>
                <a:off x="5432073" y="2378013"/>
                <a:ext cx="475115" cy="431924"/>
                <a:chOff x="481382" y="4128535"/>
                <a:chExt cx="1584000" cy="1440000"/>
              </a:xfrm>
            </p:grpSpPr>
            <p:sp>
              <p:nvSpPr>
                <p:cNvPr id="31" name="正方形/長方形 5">
                  <a:extLst>
                    <a:ext uri="{FF2B5EF4-FFF2-40B4-BE49-F238E27FC236}">
                      <a16:creationId xmlns:a16="http://schemas.microsoft.com/office/drawing/2014/main" id="{0C02F4CC-D6A8-B00B-BBBB-24FB7A0DFF1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DF4B5FC2-D90D-E397-4222-4F25C76AAC7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C344A3C4-5701-81FB-86F1-EC9858A42C0D}"/>
                  </a:ext>
                </a:extLst>
              </p:cNvPr>
              <p:cNvGrpSpPr/>
              <p:nvPr/>
            </p:nvGrpSpPr>
            <p:grpSpPr>
              <a:xfrm>
                <a:off x="5922308" y="2378013"/>
                <a:ext cx="475115" cy="431924"/>
                <a:chOff x="2123728" y="4094174"/>
                <a:chExt cx="1584000" cy="1440000"/>
              </a:xfrm>
            </p:grpSpPr>
            <p:sp>
              <p:nvSpPr>
                <p:cNvPr id="29" name="正方形/長方形 6">
                  <a:extLst>
                    <a:ext uri="{FF2B5EF4-FFF2-40B4-BE49-F238E27FC236}">
                      <a16:creationId xmlns:a16="http://schemas.microsoft.com/office/drawing/2014/main" id="{29589CEB-F46E-A8B7-9349-4CFC479DEB7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4" descr="ITC Learning Management System">
                  <a:extLst>
                    <a:ext uri="{FF2B5EF4-FFF2-40B4-BE49-F238E27FC236}">
                      <a16:creationId xmlns:a16="http://schemas.microsoft.com/office/drawing/2014/main" id="{A2DC138F-027C-04FF-0098-672285FF705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026D8CC2-F9C5-9265-B08C-1E1F506CDFBA}"/>
                  </a:ext>
                </a:extLst>
              </p:cNvPr>
              <p:cNvGrpSpPr/>
              <p:nvPr/>
            </p:nvGrpSpPr>
            <p:grpSpPr>
              <a:xfrm>
                <a:off x="6412543" y="2378013"/>
                <a:ext cx="475115" cy="431924"/>
                <a:chOff x="3751026" y="4089184"/>
                <a:chExt cx="1584000" cy="1440000"/>
              </a:xfrm>
            </p:grpSpPr>
            <p:sp>
              <p:nvSpPr>
                <p:cNvPr id="27" name="正方形/長方形 36">
                  <a:extLst>
                    <a:ext uri="{FF2B5EF4-FFF2-40B4-BE49-F238E27FC236}">
                      <a16:creationId xmlns:a16="http://schemas.microsoft.com/office/drawing/2014/main" id="{F039DD8B-9FFF-3A86-B4A7-F0E633F6D98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6" descr="Zoomのロゴ">
                  <a:extLst>
                    <a:ext uri="{FF2B5EF4-FFF2-40B4-BE49-F238E27FC236}">
                      <a16:creationId xmlns:a16="http://schemas.microsoft.com/office/drawing/2014/main" id="{5A138C3C-A248-D1C8-8086-71B771C5115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FC888E5A-7F27-34C8-BA5C-CD6A586D816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94BE7643-63DF-C61D-7F72-B7742D6F914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7DE804E3-0042-3C83-4DBA-E6D7D6F4CD7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77A29496-DCF5-931E-E69B-FCB150B1140D}"/>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C45C60C-1CF1-0308-C5D7-15B305C1A89A}"/>
              </a:ext>
            </a:extLst>
          </p:cNvPr>
          <p:cNvSpPr>
            <a:spLocks noGrp="1"/>
          </p:cNvSpPr>
          <p:nvPr>
            <p:ph type="title"/>
          </p:nvPr>
        </p:nvSpPr>
        <p:spPr/>
        <p:txBody>
          <a:bodyPr/>
          <a:lstStyle/>
          <a:p>
            <a:r>
              <a:rPr lang="ja-JP" altLang="en-US"/>
              <a:t>テストの自動採点</a:t>
            </a:r>
            <a:endParaRPr kumimoji="1" lang="ja-JP" altLang="en-US"/>
          </a:p>
        </p:txBody>
      </p:sp>
    </p:spTree>
    <p:extLst>
      <p:ext uri="{BB962C8B-B14F-4D97-AF65-F5344CB8AC3E}">
        <p14:creationId xmlns:p14="http://schemas.microsoft.com/office/powerpoint/2010/main" val="3037661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0E85E-423A-1BBC-158A-25718BED3335}"/>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8DC7F93B-9D78-6355-398E-E3BC56BC9195}"/>
              </a:ext>
            </a:extLst>
          </p:cNvPr>
          <p:cNvSpPr>
            <a:spLocks noGrp="1"/>
          </p:cNvSpPr>
          <p:nvPr>
            <p:ph idx="1"/>
          </p:nvPr>
        </p:nvSpPr>
        <p:spPr/>
        <p:txBody>
          <a:bodyPr/>
          <a:lstStyle/>
          <a:p>
            <a:r>
              <a:rPr lang="en-US" altLang="ja-JP" dirty="0"/>
              <a:t>2020</a:t>
            </a:r>
            <a:r>
              <a:rPr lang="ja-JP" altLang="en-US"/>
              <a:t>年度の授業の完全オンライン化により，ここで紹介したシステムが多用されるようになりました</a:t>
            </a:r>
            <a:endParaRPr lang="en-US" altLang="ja-JP" dirty="0"/>
          </a:p>
          <a:p>
            <a:r>
              <a:rPr lang="en-US" altLang="ja-JP" dirty="0"/>
              <a:t>2022</a:t>
            </a:r>
            <a:r>
              <a:rPr lang="ja-JP" altLang="en-US"/>
              <a:t>年度は対面の比率が増えていますが，たとえば，以下のような利用方法は今後も意義があると思われます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lang="ja-JP" altLang="en-US"/>
              <a:t>教材配布や課題提出を</a:t>
            </a:r>
            <a:r>
              <a:rPr lang="en-US" altLang="ja-JP" dirty="0"/>
              <a:t> ITC-LMS </a:t>
            </a:r>
            <a:r>
              <a:rPr lang="ja-JP" altLang="en-US"/>
              <a:t>で行う</a:t>
            </a:r>
            <a:endParaRPr lang="en-US" altLang="ja-JP" dirty="0"/>
          </a:p>
          <a:p>
            <a:pPr lvl="1"/>
            <a:r>
              <a:rPr lang="ja-JP" altLang="en-US"/>
              <a:t>授業時間中に小テストを</a:t>
            </a:r>
            <a:r>
              <a:rPr lang="en-US" altLang="ja-JP" dirty="0"/>
              <a:t> ITC-LMS </a:t>
            </a:r>
            <a:r>
              <a:rPr lang="ja-JP" altLang="en-US"/>
              <a:t>で行う</a:t>
            </a:r>
          </a:p>
        </p:txBody>
      </p:sp>
      <p:sp>
        <p:nvSpPr>
          <p:cNvPr id="4" name="日付プレースホルダー 3">
            <a:extLst>
              <a:ext uri="{FF2B5EF4-FFF2-40B4-BE49-F238E27FC236}">
                <a16:creationId xmlns:a16="http://schemas.microsoft.com/office/drawing/2014/main" id="{5CC2B4BC-7D8C-66BE-C735-87E706E570F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A3F0C7F-EBB7-63F8-5C71-BE34762D203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F207543-8AFC-D242-1D4B-EA31FAB1979F}"/>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Tree>
    <p:extLst>
      <p:ext uri="{BB962C8B-B14F-4D97-AF65-F5344CB8AC3E}">
        <p14:creationId xmlns:p14="http://schemas.microsoft.com/office/powerpoint/2010/main" val="55889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7C5754-AB9A-E7D6-3466-BD83EA74BCCF}"/>
              </a:ext>
            </a:extLst>
          </p:cNvPr>
          <p:cNvSpPr>
            <a:spLocks noGrp="1"/>
          </p:cNvSpPr>
          <p:nvPr>
            <p:ph type="title"/>
          </p:nvPr>
        </p:nvSpPr>
        <p:spPr/>
        <p:txBody>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1D9633BF-6C06-6F30-FE95-0244F80628C7}"/>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en-US" altLang="ja-JP" dirty="0"/>
              <a:t>Google </a:t>
            </a:r>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677CAB1C-6DDA-7F4A-28B5-78C993EA7AA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EBCB849-0180-84C4-5E68-0A9C70CC4A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6376614-E983-1E45-B943-0A4823AB510E}"/>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a:extLst>
              <a:ext uri="{FF2B5EF4-FFF2-40B4-BE49-F238E27FC236}">
                <a16:creationId xmlns:a16="http://schemas.microsoft.com/office/drawing/2014/main" id="{633903F7-860A-88CB-3B7D-E267B12760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44208" y="2996952"/>
            <a:ext cx="2044700" cy="2692400"/>
          </a:xfrm>
          <a:prstGeom prst="rect">
            <a:avLst/>
          </a:prstGeom>
        </p:spPr>
      </p:pic>
      <p:pic>
        <p:nvPicPr>
          <p:cNvPr id="8" name="図 7">
            <a:extLst>
              <a:ext uri="{FF2B5EF4-FFF2-40B4-BE49-F238E27FC236}">
                <a16:creationId xmlns:a16="http://schemas.microsoft.com/office/drawing/2014/main" id="{1B643582-9199-C063-9986-CB00AEAE1B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39752" y="3284652"/>
            <a:ext cx="3230880" cy="3129280"/>
          </a:xfrm>
          <a:prstGeom prst="rect">
            <a:avLst/>
          </a:prstGeom>
        </p:spPr>
      </p:pic>
    </p:spTree>
    <p:extLst>
      <p:ext uri="{BB962C8B-B14F-4D97-AF65-F5344CB8AC3E}">
        <p14:creationId xmlns:p14="http://schemas.microsoft.com/office/powerpoint/2010/main" val="10870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8B71E-4D8C-20B3-9141-83CCEB0CEC63}"/>
              </a:ext>
            </a:extLst>
          </p:cNvPr>
          <p:cNvSpPr>
            <a:spLocks noGrp="1"/>
          </p:cNvSpPr>
          <p:nvPr>
            <p:ph type="title"/>
          </p:nvPr>
        </p:nvSpPr>
        <p:spPr/>
        <p:txBody>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2FE1FD56-B4B2-44BB-43B2-4BFADC555BED}"/>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u="sng" dirty="0" err="1">
                <a:solidFill>
                  <a:srgbClr val="00B050"/>
                </a:solidFill>
              </a:rPr>
              <a:t>UTokyo</a:t>
            </a:r>
            <a:r>
              <a:rPr lang="en-US" altLang="ja-JP" u="sng" dirty="0">
                <a:solidFill>
                  <a:srgbClr val="00B050"/>
                </a:solidFill>
              </a:rPr>
              <a:t> Account </a:t>
            </a:r>
            <a:r>
              <a:rPr lang="ja-JP" altLang="en-US" u="sng">
                <a:solidFill>
                  <a:srgbClr val="00B050"/>
                </a:solidFill>
              </a:rPr>
              <a:t>だけで使えます</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C2797D83-8065-BE2E-9CB2-00F8A1DF8D1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9C28273-876A-18F9-0A47-0960997AF45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D361CA-F39B-0B6D-E9CE-6D0648281AD7}"/>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
        <p:nvSpPr>
          <p:cNvPr id="31" name="正方形/長方形 30">
            <a:extLst>
              <a:ext uri="{FF2B5EF4-FFF2-40B4-BE49-F238E27FC236}">
                <a16:creationId xmlns:a16="http://schemas.microsoft.com/office/drawing/2014/main" id="{15DC498A-D82C-907D-EF42-9D600EB3F8E8}"/>
              </a:ext>
            </a:extLst>
          </p:cNvPr>
          <p:cNvSpPr/>
          <p:nvPr/>
        </p:nvSpPr>
        <p:spPr>
          <a:xfrm>
            <a:off x="1324710" y="240016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grpSp>
        <p:nvGrpSpPr>
          <p:cNvPr id="42" name="グループ化 41">
            <a:extLst>
              <a:ext uri="{FF2B5EF4-FFF2-40B4-BE49-F238E27FC236}">
                <a16:creationId xmlns:a16="http://schemas.microsoft.com/office/drawing/2014/main" id="{6A179392-A56C-DA02-AADD-B59D6A613642}"/>
              </a:ext>
            </a:extLst>
          </p:cNvPr>
          <p:cNvGrpSpPr/>
          <p:nvPr/>
        </p:nvGrpSpPr>
        <p:grpSpPr>
          <a:xfrm>
            <a:off x="469291" y="4088729"/>
            <a:ext cx="8339091" cy="2148583"/>
            <a:chOff x="469291" y="4088729"/>
            <a:chExt cx="8339091" cy="2148583"/>
          </a:xfrm>
        </p:grpSpPr>
        <p:grpSp>
          <p:nvGrpSpPr>
            <p:cNvPr id="38" name="グループ化 37">
              <a:extLst>
                <a:ext uri="{FF2B5EF4-FFF2-40B4-BE49-F238E27FC236}">
                  <a16:creationId xmlns:a16="http://schemas.microsoft.com/office/drawing/2014/main" id="{A3439CEC-E028-A104-EAD0-9F332E54F946}"/>
                </a:ext>
              </a:extLst>
            </p:cNvPr>
            <p:cNvGrpSpPr/>
            <p:nvPr/>
          </p:nvGrpSpPr>
          <p:grpSpPr>
            <a:xfrm>
              <a:off x="1006809" y="5573119"/>
              <a:ext cx="7313147" cy="223445"/>
              <a:chOff x="1006809" y="5590024"/>
              <a:chExt cx="7313147" cy="223445"/>
            </a:xfrm>
          </p:grpSpPr>
          <p:sp>
            <p:nvSpPr>
              <p:cNvPr id="12" name="矢印: 上 11">
                <a:extLst>
                  <a:ext uri="{FF2B5EF4-FFF2-40B4-BE49-F238E27FC236}">
                    <a16:creationId xmlns:a16="http://schemas.microsoft.com/office/drawing/2014/main" id="{E42CD35E-2151-42DE-F5AF-07C91C754739}"/>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2">
                <a:extLst>
                  <a:ext uri="{FF2B5EF4-FFF2-40B4-BE49-F238E27FC236}">
                    <a16:creationId xmlns:a16="http://schemas.microsoft.com/office/drawing/2014/main" id="{55F3C62F-E99C-B266-0D80-1F9E43DD4EF0}"/>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3">
                <a:extLst>
                  <a:ext uri="{FF2B5EF4-FFF2-40B4-BE49-F238E27FC236}">
                    <a16:creationId xmlns:a16="http://schemas.microsoft.com/office/drawing/2014/main" id="{A39FD089-151A-AB82-B2A0-0E3DDA3BC23F}"/>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矢印: 上 15">
                <a:extLst>
                  <a:ext uri="{FF2B5EF4-FFF2-40B4-BE49-F238E27FC236}">
                    <a16:creationId xmlns:a16="http://schemas.microsoft.com/office/drawing/2014/main" id="{A1CBFDE5-4054-23D0-61C3-7CAAC975818F}"/>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矢印: 上 34">
                <a:extLst>
                  <a:ext uri="{FF2B5EF4-FFF2-40B4-BE49-F238E27FC236}">
                    <a16:creationId xmlns:a16="http://schemas.microsoft.com/office/drawing/2014/main" id="{530F1D22-CDA4-9C99-21B7-04013F19D336}"/>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41" name="グループ化 40">
              <a:extLst>
                <a:ext uri="{FF2B5EF4-FFF2-40B4-BE49-F238E27FC236}">
                  <a16:creationId xmlns:a16="http://schemas.microsoft.com/office/drawing/2014/main" id="{D767D00F-D494-8B8C-A1FF-9842775FA9B8}"/>
                </a:ext>
              </a:extLst>
            </p:cNvPr>
            <p:cNvGrpSpPr/>
            <p:nvPr/>
          </p:nvGrpSpPr>
          <p:grpSpPr>
            <a:xfrm>
              <a:off x="470036" y="5814150"/>
              <a:ext cx="8337600" cy="423162"/>
              <a:chOff x="457200" y="5814150"/>
              <a:chExt cx="8337600" cy="423162"/>
            </a:xfrm>
          </p:grpSpPr>
          <p:sp>
            <p:nvSpPr>
              <p:cNvPr id="9" name="正方形/長方形 4">
                <a:extLst>
                  <a:ext uri="{FF2B5EF4-FFF2-40B4-BE49-F238E27FC236}">
                    <a16:creationId xmlns:a16="http://schemas.microsoft.com/office/drawing/2014/main" id="{82F9EB38-CBF9-9D32-2944-60563CEB21C7}"/>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30" name="四角形: 角を丸くする 26">
                <a:extLst>
                  <a:ext uri="{FF2B5EF4-FFF2-40B4-BE49-F238E27FC236}">
                    <a16:creationId xmlns:a16="http://schemas.microsoft.com/office/drawing/2014/main" id="{F69D75B3-E604-9807-6E45-21A2A4DDBBEA}"/>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40" name="グループ化 39">
              <a:extLst>
                <a:ext uri="{FF2B5EF4-FFF2-40B4-BE49-F238E27FC236}">
                  <a16:creationId xmlns:a16="http://schemas.microsoft.com/office/drawing/2014/main" id="{5F9F295B-3254-F88E-A879-A07CA5CA9C39}"/>
                </a:ext>
              </a:extLst>
            </p:cNvPr>
            <p:cNvGrpSpPr/>
            <p:nvPr/>
          </p:nvGrpSpPr>
          <p:grpSpPr>
            <a:xfrm>
              <a:off x="469291" y="4088729"/>
              <a:ext cx="8339091" cy="1466805"/>
              <a:chOff x="481382" y="4088729"/>
              <a:chExt cx="8339091" cy="1466805"/>
            </a:xfrm>
          </p:grpSpPr>
          <p:sp>
            <p:nvSpPr>
              <p:cNvPr id="22" name="四角形: 角を丸くする 26">
                <a:extLst>
                  <a:ext uri="{FF2B5EF4-FFF2-40B4-BE49-F238E27FC236}">
                    <a16:creationId xmlns:a16="http://schemas.microsoft.com/office/drawing/2014/main" id="{B9B4DF30-20D0-D97F-3A51-1DB7A63C9FF5}"/>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7" name="正方形/長方形 9">
                <a:extLst>
                  <a:ext uri="{FF2B5EF4-FFF2-40B4-BE49-F238E27FC236}">
                    <a16:creationId xmlns:a16="http://schemas.microsoft.com/office/drawing/2014/main" id="{7D5EC20F-A5C8-8BD8-B2A7-65E51B35D2CE}"/>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9" name="正方形/長方形 8">
                <a:extLst>
                  <a:ext uri="{FF2B5EF4-FFF2-40B4-BE49-F238E27FC236}">
                    <a16:creationId xmlns:a16="http://schemas.microsoft.com/office/drawing/2014/main" id="{8E199B69-A765-3F92-18CE-5F78CBDEB602}"/>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34" name="グループ化 33">
                <a:extLst>
                  <a:ext uri="{FF2B5EF4-FFF2-40B4-BE49-F238E27FC236}">
                    <a16:creationId xmlns:a16="http://schemas.microsoft.com/office/drawing/2014/main" id="{5C63BF1A-8765-8394-6E41-0D5C253D249B}"/>
                  </a:ext>
                </a:extLst>
              </p:cNvPr>
              <p:cNvGrpSpPr/>
              <p:nvPr/>
            </p:nvGrpSpPr>
            <p:grpSpPr>
              <a:xfrm>
                <a:off x="481382" y="4102131"/>
                <a:ext cx="1584000" cy="1440000"/>
                <a:chOff x="481382" y="4128535"/>
                <a:chExt cx="1584000" cy="1440000"/>
              </a:xfrm>
            </p:grpSpPr>
            <p:sp>
              <p:nvSpPr>
                <p:cNvPr id="10" name="正方形/長方形 5">
                  <a:extLst>
                    <a:ext uri="{FF2B5EF4-FFF2-40B4-BE49-F238E27FC236}">
                      <a16:creationId xmlns:a16="http://schemas.microsoft.com/office/drawing/2014/main" id="{9B82C45D-73C4-DF3B-52B0-D02C43531CF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26" name="Picture 2">
                  <a:extLst>
                    <a:ext uri="{FF2B5EF4-FFF2-40B4-BE49-F238E27FC236}">
                      <a16:creationId xmlns:a16="http://schemas.microsoft.com/office/drawing/2014/main" id="{80630816-FB87-09D2-D442-7586C164F5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グループ化 34">
                <a:extLst>
                  <a:ext uri="{FF2B5EF4-FFF2-40B4-BE49-F238E27FC236}">
                    <a16:creationId xmlns:a16="http://schemas.microsoft.com/office/drawing/2014/main" id="{4386B842-CDE5-06FB-0DA8-625EA8CD925A}"/>
                  </a:ext>
                </a:extLst>
              </p:cNvPr>
              <p:cNvGrpSpPr/>
              <p:nvPr/>
            </p:nvGrpSpPr>
            <p:grpSpPr>
              <a:xfrm>
                <a:off x="2115791" y="4102131"/>
                <a:ext cx="1584000" cy="1440000"/>
                <a:chOff x="2123728" y="4094174"/>
                <a:chExt cx="1584000" cy="1440000"/>
              </a:xfrm>
            </p:grpSpPr>
            <p:sp>
              <p:nvSpPr>
                <p:cNvPr id="11" name="正方形/長方形 6">
                  <a:extLst>
                    <a:ext uri="{FF2B5EF4-FFF2-40B4-BE49-F238E27FC236}">
                      <a16:creationId xmlns:a16="http://schemas.microsoft.com/office/drawing/2014/main" id="{879D6DB4-1EB8-6EEC-298B-D9874A82916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28" name="Picture 4" descr="ITC Learning Management System">
                  <a:extLst>
                    <a:ext uri="{FF2B5EF4-FFF2-40B4-BE49-F238E27FC236}">
                      <a16:creationId xmlns:a16="http://schemas.microsoft.com/office/drawing/2014/main" id="{8402476E-4062-2E56-4CB9-35AA120FABA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グループ化 35">
                <a:extLst>
                  <a:ext uri="{FF2B5EF4-FFF2-40B4-BE49-F238E27FC236}">
                    <a16:creationId xmlns:a16="http://schemas.microsoft.com/office/drawing/2014/main" id="{9C106853-C732-741E-8548-6A7CFE8BA45A}"/>
                  </a:ext>
                </a:extLst>
              </p:cNvPr>
              <p:cNvGrpSpPr/>
              <p:nvPr/>
            </p:nvGrpSpPr>
            <p:grpSpPr>
              <a:xfrm>
                <a:off x="3750200" y="4102131"/>
                <a:ext cx="1584000" cy="1440000"/>
                <a:chOff x="3751026" y="4089184"/>
                <a:chExt cx="1584000" cy="1440000"/>
              </a:xfrm>
            </p:grpSpPr>
            <p:sp>
              <p:nvSpPr>
                <p:cNvPr id="21" name="正方形/長方形 36">
                  <a:extLst>
                    <a:ext uri="{FF2B5EF4-FFF2-40B4-BE49-F238E27FC236}">
                      <a16:creationId xmlns:a16="http://schemas.microsoft.com/office/drawing/2014/main" id="{8B840FB5-A374-297C-E186-5862FCD3343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30" name="Picture 6" descr="Zoomのロゴ">
                  <a:extLst>
                    <a:ext uri="{FF2B5EF4-FFF2-40B4-BE49-F238E27FC236}">
                      <a16:creationId xmlns:a16="http://schemas.microsoft.com/office/drawing/2014/main" id="{5D64DAF0-D27F-525A-2659-EED830F909D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四角形: 角を丸くする 26">
                <a:extLst>
                  <a:ext uri="{FF2B5EF4-FFF2-40B4-BE49-F238E27FC236}">
                    <a16:creationId xmlns:a16="http://schemas.microsoft.com/office/drawing/2014/main" id="{C6C5FAAD-D66B-05CB-258F-54D33AEF5ED4}"/>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Tree>
    <p:extLst>
      <p:ext uri="{BB962C8B-B14F-4D97-AF65-F5344CB8AC3E}">
        <p14:creationId xmlns:p14="http://schemas.microsoft.com/office/powerpoint/2010/main" val="218633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AD211-C961-9B3F-E686-B8F7E6B401A4}"/>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8EDBFB6D-3D90-CD1D-F54C-7B64A4CC9CEF}"/>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スマホ用画面だと安田講堂は出ませんが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62F026CF-718C-10DA-249E-C38AE7D20C3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E4B969-384A-7F23-DD88-6EC38D2298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7D189CA-B808-8429-C1D9-129FC216285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963B7B3D-686F-C22F-AA01-5671952F9E5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6016" y="3589192"/>
            <a:ext cx="4282803" cy="2602051"/>
          </a:xfrm>
          <a:prstGeom prst="rect">
            <a:avLst/>
          </a:prstGeom>
        </p:spPr>
      </p:pic>
      <p:pic>
        <p:nvPicPr>
          <p:cNvPr id="8" name="図 7" descr="グラフィカル ユーザー インターフェイス, アプリケーション, Teams&#10;&#10;自動的に生成された説明">
            <a:extLst>
              <a:ext uri="{FF2B5EF4-FFF2-40B4-BE49-F238E27FC236}">
                <a16:creationId xmlns:a16="http://schemas.microsoft.com/office/drawing/2014/main" id="{2FD860B3-00E2-AB1A-1899-7231F450D5B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95736" y="3709976"/>
            <a:ext cx="1371600" cy="2593566"/>
          </a:xfrm>
          <a:prstGeom prst="rect">
            <a:avLst/>
          </a:prstGeom>
        </p:spPr>
      </p:pic>
      <p:grpSp>
        <p:nvGrpSpPr>
          <p:cNvPr id="37" name="グループ化 36">
            <a:extLst>
              <a:ext uri="{FF2B5EF4-FFF2-40B4-BE49-F238E27FC236}">
                <a16:creationId xmlns:a16="http://schemas.microsoft.com/office/drawing/2014/main" id="{48EF3E97-D11B-872A-70DC-998925A93C5F}"/>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BBA37A06-D11C-7658-FBBE-8B2A8679AA0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7B83CD7C-9009-C601-2CCE-41F750D2619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3">
              <a:extLst>
                <a:ext uri="{FF2B5EF4-FFF2-40B4-BE49-F238E27FC236}">
                  <a16:creationId xmlns:a16="http://schemas.microsoft.com/office/drawing/2014/main" id="{7AB0F0D1-DDE4-D7DE-F2BD-BC7E39337AD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5">
              <a:extLst>
                <a:ext uri="{FF2B5EF4-FFF2-40B4-BE49-F238E27FC236}">
                  <a16:creationId xmlns:a16="http://schemas.microsoft.com/office/drawing/2014/main" id="{989AE685-1EE1-F31E-0C01-BFFB9A581CC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34">
              <a:extLst>
                <a:ext uri="{FF2B5EF4-FFF2-40B4-BE49-F238E27FC236}">
                  <a16:creationId xmlns:a16="http://schemas.microsoft.com/office/drawing/2014/main" id="{AE6AE31D-BF7C-4DAD-FD9D-EA62007119F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A3FF2669-A698-7560-9FD2-A8E74627F9F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800954F6-F322-456E-8894-62DD189580A2}"/>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98C33ABB-0886-D627-3B38-1F2A1AD8F49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4364F6D1-7CF3-9760-F3AB-7E3974E2AAB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BF7A8004-16E6-AD43-CFA3-32DA97B271E7}"/>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14789410-3677-3767-18B2-59B22377D11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2D352425-3F94-0BAE-15D2-79F318189BC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0BF0E702-5780-5842-9113-72D7696FD514}"/>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031D1320-2B1D-4960-C732-F7B373EBD57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B6CADFCE-A10F-5ACB-9AAC-AFB48247538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1074D9DB-F27D-1F37-642C-1B200340FE24}"/>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28C16A3B-FFA9-18AB-7E01-13027290F5F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C1254A93-E32D-1CAC-7F7A-7AF6BA2418F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0" name="正方形/長方形 9">
            <a:extLst>
              <a:ext uri="{FF2B5EF4-FFF2-40B4-BE49-F238E27FC236}">
                <a16:creationId xmlns:a16="http://schemas.microsoft.com/office/drawing/2014/main" id="{D3E40CDE-1DD0-A1F6-8B61-EA0219E3BC48}"/>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6516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B0B087-3C84-2C22-919B-35AC4FA72EEB}"/>
              </a:ext>
            </a:extLst>
          </p:cNvPr>
          <p:cNvSpPr>
            <a:spLocks noGrp="1"/>
          </p:cNvSpPr>
          <p:nvPr>
            <p:ph type="title"/>
          </p:nvPr>
        </p:nvSpPr>
        <p:spPr/>
        <p:txBody>
          <a:bodyPr/>
          <a:lstStyle/>
          <a:p>
            <a:r>
              <a:rPr lang="ja-JP" altLang="en-US"/>
              <a:t>初期設定</a:t>
            </a:r>
            <a:endParaRPr kumimoji="1" lang="ja-JP" altLang="en-US"/>
          </a:p>
        </p:txBody>
      </p:sp>
      <p:sp>
        <p:nvSpPr>
          <p:cNvPr id="3" name="コンテンツ プレースホルダー 2">
            <a:extLst>
              <a:ext uri="{FF2B5EF4-FFF2-40B4-BE49-F238E27FC236}">
                <a16:creationId xmlns:a16="http://schemas.microsoft.com/office/drawing/2014/main" id="{66D3A961-C450-CA0C-79BE-50B6C985C68D}"/>
              </a:ext>
            </a:extLst>
          </p:cNvPr>
          <p:cNvSpPr>
            <a:spLocks noGrp="1"/>
          </p:cNvSpPr>
          <p:nvPr>
            <p:ph idx="1"/>
          </p:nvPr>
        </p:nvSpPr>
        <p:spPr/>
        <p:txBody>
          <a:bodyPr/>
          <a:lstStyle/>
          <a:p>
            <a:r>
              <a:rPr lang="ja-JP" altLang="en-US"/>
              <a:t>新任の方は，初期パスワードの変更が必要です</a:t>
            </a:r>
            <a:endParaRPr lang="en-US" altLang="ja-JP" dirty="0"/>
          </a:p>
          <a:p>
            <a:r>
              <a:rPr lang="ja-JP" altLang="en-US"/>
              <a:t>多要素認証の設定を推奨します</a:t>
            </a:r>
            <a:endParaRPr lang="en-US" altLang="ja-JP" dirty="0"/>
          </a:p>
          <a:p>
            <a:pPr lvl="1"/>
            <a:r>
              <a:rPr lang="ja-JP" altLang="en-US" u="sng">
                <a:solidFill>
                  <a:srgbClr val="00B050"/>
                </a:solidFill>
              </a:rPr>
              <a:t>詳しくは第</a:t>
            </a:r>
            <a:r>
              <a:rPr lang="en-US" altLang="ja-JP" u="sng" dirty="0">
                <a:solidFill>
                  <a:srgbClr val="00B050"/>
                </a:solidFill>
              </a:rPr>
              <a:t>2</a:t>
            </a:r>
            <a:r>
              <a:rPr lang="ja-JP" altLang="en-US" u="sng">
                <a:solidFill>
                  <a:srgbClr val="00B050"/>
                </a:solidFill>
              </a:rPr>
              <a:t>部で</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6D8EEDFD-D746-324D-F2C7-D717ABE04A5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9B128A1-32D9-B1DC-905C-062F82018E9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A30CE2E-BF3B-C6B1-6D59-BF91466AAC62}"/>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9" name="コンテンツ プレースホルダー 9">
            <a:extLst>
              <a:ext uri="{FF2B5EF4-FFF2-40B4-BE49-F238E27FC236}">
                <a16:creationId xmlns:a16="http://schemas.microsoft.com/office/drawing/2014/main" id="{CDA74B99-0FD7-DF07-8852-ABF88DDA341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041183" y="2477729"/>
            <a:ext cx="5034227" cy="4321220"/>
          </a:xfrm>
          <a:prstGeom prst="rect">
            <a:avLst/>
          </a:prstGeom>
        </p:spPr>
      </p:pic>
      <p:sp>
        <p:nvSpPr>
          <p:cNvPr id="10" name="正方形/長方形 9">
            <a:extLst>
              <a:ext uri="{FF2B5EF4-FFF2-40B4-BE49-F238E27FC236}">
                <a16:creationId xmlns:a16="http://schemas.microsoft.com/office/drawing/2014/main" id="{93DE8AC5-F8AE-0F23-731F-7FD17CAC405B}"/>
              </a:ext>
            </a:extLst>
          </p:cNvPr>
          <p:cNvSpPr/>
          <p:nvPr/>
        </p:nvSpPr>
        <p:spPr>
          <a:xfrm>
            <a:off x="4355976" y="5373216"/>
            <a:ext cx="1984157" cy="519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E9948298-8ECD-A55F-FB46-A14B93957A56}"/>
              </a:ext>
            </a:extLst>
          </p:cNvPr>
          <p:cNvSpPr/>
          <p:nvPr/>
        </p:nvSpPr>
        <p:spPr>
          <a:xfrm>
            <a:off x="789446" y="3471322"/>
            <a:ext cx="1764297" cy="504056"/>
          </a:xfrm>
          <a:prstGeom prst="wedgeRoundRectCallout">
            <a:avLst>
              <a:gd name="adj1" fmla="val 151000"/>
              <a:gd name="adj2" fmla="val 38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12" name="正方形/長方形 11">
            <a:extLst>
              <a:ext uri="{FF2B5EF4-FFF2-40B4-BE49-F238E27FC236}">
                <a16:creationId xmlns:a16="http://schemas.microsoft.com/office/drawing/2014/main" id="{8DFF575C-2067-FFCC-4906-36CAB980DAFB}"/>
              </a:ext>
            </a:extLst>
          </p:cNvPr>
          <p:cNvSpPr/>
          <p:nvPr/>
        </p:nvSpPr>
        <p:spPr>
          <a:xfrm>
            <a:off x="3348670" y="3491716"/>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grpSp>
        <p:nvGrpSpPr>
          <p:cNvPr id="54" name="グループ化 53">
            <a:extLst>
              <a:ext uri="{FF2B5EF4-FFF2-40B4-BE49-F238E27FC236}">
                <a16:creationId xmlns:a16="http://schemas.microsoft.com/office/drawing/2014/main" id="{A5AFF332-880D-C609-99B4-7AC2ACB6ED57}"/>
              </a:ext>
            </a:extLst>
          </p:cNvPr>
          <p:cNvGrpSpPr/>
          <p:nvPr/>
        </p:nvGrpSpPr>
        <p:grpSpPr>
          <a:xfrm>
            <a:off x="6588224" y="15542"/>
            <a:ext cx="2501280" cy="644461"/>
            <a:chOff x="5432073" y="2373993"/>
            <a:chExt cx="2501280" cy="644461"/>
          </a:xfrm>
        </p:grpSpPr>
        <p:sp>
          <p:nvSpPr>
            <p:cNvPr id="55" name="矢印: 上 11">
              <a:extLst>
                <a:ext uri="{FF2B5EF4-FFF2-40B4-BE49-F238E27FC236}">
                  <a16:creationId xmlns:a16="http://schemas.microsoft.com/office/drawing/2014/main" id="{6251562B-5FA0-0E61-8460-66B612BB000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6" name="矢印: 上 12">
              <a:extLst>
                <a:ext uri="{FF2B5EF4-FFF2-40B4-BE49-F238E27FC236}">
                  <a16:creationId xmlns:a16="http://schemas.microsoft.com/office/drawing/2014/main" id="{4750C2C2-C25C-6BF7-1D5D-BAFA0121B14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7" name="矢印: 上 13">
              <a:extLst>
                <a:ext uri="{FF2B5EF4-FFF2-40B4-BE49-F238E27FC236}">
                  <a16:creationId xmlns:a16="http://schemas.microsoft.com/office/drawing/2014/main" id="{8D158CF1-18B7-423C-A827-6CBF0F79824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8" name="矢印: 上 15">
              <a:extLst>
                <a:ext uri="{FF2B5EF4-FFF2-40B4-BE49-F238E27FC236}">
                  <a16:creationId xmlns:a16="http://schemas.microsoft.com/office/drawing/2014/main" id="{4E6CE409-9596-A21D-80B2-7B46C595E88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9" name="矢印: 上 34">
              <a:extLst>
                <a:ext uri="{FF2B5EF4-FFF2-40B4-BE49-F238E27FC236}">
                  <a16:creationId xmlns:a16="http://schemas.microsoft.com/office/drawing/2014/main" id="{CC7DD683-7045-227C-5C1D-286389D1D64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60" name="正方形/長方形 4">
              <a:extLst>
                <a:ext uri="{FF2B5EF4-FFF2-40B4-BE49-F238E27FC236}">
                  <a16:creationId xmlns:a16="http://schemas.microsoft.com/office/drawing/2014/main" id="{C7E4CEC9-6386-9EE7-4958-1B5AD34A8E3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61" name="グループ化 60">
              <a:extLst>
                <a:ext uri="{FF2B5EF4-FFF2-40B4-BE49-F238E27FC236}">
                  <a16:creationId xmlns:a16="http://schemas.microsoft.com/office/drawing/2014/main" id="{35241B96-1A1B-4C94-EFC1-ACFB1A64DEE7}"/>
                </a:ext>
              </a:extLst>
            </p:cNvPr>
            <p:cNvGrpSpPr/>
            <p:nvPr/>
          </p:nvGrpSpPr>
          <p:grpSpPr>
            <a:xfrm>
              <a:off x="5432073" y="2373993"/>
              <a:ext cx="2501280" cy="439964"/>
              <a:chOff x="5432073" y="2373993"/>
              <a:chExt cx="2501280" cy="439964"/>
            </a:xfrm>
          </p:grpSpPr>
          <p:sp>
            <p:nvSpPr>
              <p:cNvPr id="62" name="正方形/長方形 9">
                <a:extLst>
                  <a:ext uri="{FF2B5EF4-FFF2-40B4-BE49-F238E27FC236}">
                    <a16:creationId xmlns:a16="http://schemas.microsoft.com/office/drawing/2014/main" id="{599022AC-29A7-864D-3E49-7D67EBB6C5C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63" name="正方形/長方形 8">
                <a:extLst>
                  <a:ext uri="{FF2B5EF4-FFF2-40B4-BE49-F238E27FC236}">
                    <a16:creationId xmlns:a16="http://schemas.microsoft.com/office/drawing/2014/main" id="{5D2B683F-9F71-12A2-D91E-4CF07340C40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4" name="グループ化 63">
                <a:extLst>
                  <a:ext uri="{FF2B5EF4-FFF2-40B4-BE49-F238E27FC236}">
                    <a16:creationId xmlns:a16="http://schemas.microsoft.com/office/drawing/2014/main" id="{56A147FE-4081-18BF-3199-BE65AC2C49DE}"/>
                  </a:ext>
                </a:extLst>
              </p:cNvPr>
              <p:cNvGrpSpPr/>
              <p:nvPr/>
            </p:nvGrpSpPr>
            <p:grpSpPr>
              <a:xfrm>
                <a:off x="5432073" y="2378013"/>
                <a:ext cx="475115" cy="431924"/>
                <a:chOff x="481382" y="4128535"/>
                <a:chExt cx="1584000" cy="1440000"/>
              </a:xfrm>
            </p:grpSpPr>
            <p:sp>
              <p:nvSpPr>
                <p:cNvPr id="71" name="正方形/長方形 5">
                  <a:extLst>
                    <a:ext uri="{FF2B5EF4-FFF2-40B4-BE49-F238E27FC236}">
                      <a16:creationId xmlns:a16="http://schemas.microsoft.com/office/drawing/2014/main" id="{FE8135CF-E876-1A53-05C6-806841DC9BF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2" name="Picture 2">
                  <a:extLst>
                    <a:ext uri="{FF2B5EF4-FFF2-40B4-BE49-F238E27FC236}">
                      <a16:creationId xmlns:a16="http://schemas.microsoft.com/office/drawing/2014/main" id="{91F88954-4801-B156-96AD-E35A1C4BF0D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グループ化 64">
                <a:extLst>
                  <a:ext uri="{FF2B5EF4-FFF2-40B4-BE49-F238E27FC236}">
                    <a16:creationId xmlns:a16="http://schemas.microsoft.com/office/drawing/2014/main" id="{E23804A7-EE67-5F67-6BAC-F920CBF40449}"/>
                  </a:ext>
                </a:extLst>
              </p:cNvPr>
              <p:cNvGrpSpPr/>
              <p:nvPr/>
            </p:nvGrpSpPr>
            <p:grpSpPr>
              <a:xfrm>
                <a:off x="5922308" y="2378013"/>
                <a:ext cx="475115" cy="431924"/>
                <a:chOff x="2123728" y="4094174"/>
                <a:chExt cx="1584000" cy="1440000"/>
              </a:xfrm>
            </p:grpSpPr>
            <p:sp>
              <p:nvSpPr>
                <p:cNvPr id="69" name="正方形/長方形 6">
                  <a:extLst>
                    <a:ext uri="{FF2B5EF4-FFF2-40B4-BE49-F238E27FC236}">
                      <a16:creationId xmlns:a16="http://schemas.microsoft.com/office/drawing/2014/main" id="{2CF58008-4465-D1F1-F9FF-BE631133828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0" name="Picture 4" descr="ITC Learning Management System">
                  <a:extLst>
                    <a:ext uri="{FF2B5EF4-FFF2-40B4-BE49-F238E27FC236}">
                      <a16:creationId xmlns:a16="http://schemas.microsoft.com/office/drawing/2014/main" id="{496E1F31-887A-0F3C-250E-7F3CAA08A36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グループ化 65">
                <a:extLst>
                  <a:ext uri="{FF2B5EF4-FFF2-40B4-BE49-F238E27FC236}">
                    <a16:creationId xmlns:a16="http://schemas.microsoft.com/office/drawing/2014/main" id="{BE8F1955-6FF3-0B6E-DD23-81993F90C8C3}"/>
                  </a:ext>
                </a:extLst>
              </p:cNvPr>
              <p:cNvGrpSpPr/>
              <p:nvPr/>
            </p:nvGrpSpPr>
            <p:grpSpPr>
              <a:xfrm>
                <a:off x="6412543" y="2378013"/>
                <a:ext cx="475115" cy="431924"/>
                <a:chOff x="3751026" y="4089184"/>
                <a:chExt cx="1584000" cy="1440000"/>
              </a:xfrm>
            </p:grpSpPr>
            <p:sp>
              <p:nvSpPr>
                <p:cNvPr id="67" name="正方形/長方形 36">
                  <a:extLst>
                    <a:ext uri="{FF2B5EF4-FFF2-40B4-BE49-F238E27FC236}">
                      <a16:creationId xmlns:a16="http://schemas.microsoft.com/office/drawing/2014/main" id="{31C87214-2C78-5B33-DA2C-D16F928CC60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8" name="Picture 6" descr="Zoomのロゴ">
                  <a:extLst>
                    <a:ext uri="{FF2B5EF4-FFF2-40B4-BE49-F238E27FC236}">
                      <a16:creationId xmlns:a16="http://schemas.microsoft.com/office/drawing/2014/main" id="{A1291C6D-33B7-6C0B-90DD-9DA9A8C857B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74" name="正方形/長方形 73">
            <a:extLst>
              <a:ext uri="{FF2B5EF4-FFF2-40B4-BE49-F238E27FC236}">
                <a16:creationId xmlns:a16="http://schemas.microsoft.com/office/drawing/2014/main" id="{B2A64B94-5B9F-8829-3926-488A320DE2FD}"/>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95026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5AB96A6-E9E0-C434-17EC-8054AD7784A7}"/>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413734DC-45F8-8140-5546-D5D6E3451B8A}"/>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502FFB5-E058-A9DF-3B22-2A9D546AD2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C8D197A-3153-4A26-E162-03D1E1A04A1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A716EF5-D6D4-7A95-E814-D3507C8062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3400" y="3212976"/>
            <a:ext cx="4216400" cy="2616200"/>
          </a:xfrm>
          <a:prstGeom prst="rect">
            <a:avLst/>
          </a:prstGeom>
        </p:spPr>
      </p:pic>
      <p:sp>
        <p:nvSpPr>
          <p:cNvPr id="8" name="正方形/長方形 7">
            <a:extLst>
              <a:ext uri="{FF2B5EF4-FFF2-40B4-BE49-F238E27FC236}">
                <a16:creationId xmlns:a16="http://schemas.microsoft.com/office/drawing/2014/main" id="{0B641FDD-CE9B-7401-F70E-5AC20CC8F135}"/>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13C2651-4263-7902-29B5-8786B04F04A8}"/>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grpSp>
        <p:nvGrpSpPr>
          <p:cNvPr id="34" name="グループ化 33">
            <a:extLst>
              <a:ext uri="{FF2B5EF4-FFF2-40B4-BE49-F238E27FC236}">
                <a16:creationId xmlns:a16="http://schemas.microsoft.com/office/drawing/2014/main" id="{30E9120A-2622-5013-DED6-485E825AA519}"/>
              </a:ext>
            </a:extLst>
          </p:cNvPr>
          <p:cNvGrpSpPr/>
          <p:nvPr/>
        </p:nvGrpSpPr>
        <p:grpSpPr>
          <a:xfrm>
            <a:off x="6588224" y="15542"/>
            <a:ext cx="2501280" cy="644461"/>
            <a:chOff x="5432073" y="2373993"/>
            <a:chExt cx="2501280" cy="644461"/>
          </a:xfrm>
        </p:grpSpPr>
        <p:sp>
          <p:nvSpPr>
            <p:cNvPr id="35" name="矢印: 上 11">
              <a:extLst>
                <a:ext uri="{FF2B5EF4-FFF2-40B4-BE49-F238E27FC236}">
                  <a16:creationId xmlns:a16="http://schemas.microsoft.com/office/drawing/2014/main" id="{7C99307A-03C3-A428-AA21-030F03DFAD3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6" name="矢印: 上 12">
              <a:extLst>
                <a:ext uri="{FF2B5EF4-FFF2-40B4-BE49-F238E27FC236}">
                  <a16:creationId xmlns:a16="http://schemas.microsoft.com/office/drawing/2014/main" id="{BE00E371-950A-E4BF-EA4F-195E9EDFECA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7" name="矢印: 上 13">
              <a:extLst>
                <a:ext uri="{FF2B5EF4-FFF2-40B4-BE49-F238E27FC236}">
                  <a16:creationId xmlns:a16="http://schemas.microsoft.com/office/drawing/2014/main" id="{740C03F0-8CCD-FBC8-E4E2-2A8A5ADA376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8" name="矢印: 上 15">
              <a:extLst>
                <a:ext uri="{FF2B5EF4-FFF2-40B4-BE49-F238E27FC236}">
                  <a16:creationId xmlns:a16="http://schemas.microsoft.com/office/drawing/2014/main" id="{EF6C4CFC-5042-2051-FA62-C94F1868E11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9" name="矢印: 上 34">
              <a:extLst>
                <a:ext uri="{FF2B5EF4-FFF2-40B4-BE49-F238E27FC236}">
                  <a16:creationId xmlns:a16="http://schemas.microsoft.com/office/drawing/2014/main" id="{9FD77717-148E-9248-CAD1-B587F72AA27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0" name="正方形/長方形 4">
              <a:extLst>
                <a:ext uri="{FF2B5EF4-FFF2-40B4-BE49-F238E27FC236}">
                  <a16:creationId xmlns:a16="http://schemas.microsoft.com/office/drawing/2014/main" id="{C0C48EA9-DF0E-F259-36C8-E352D30C8E9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1" name="グループ化 40">
              <a:extLst>
                <a:ext uri="{FF2B5EF4-FFF2-40B4-BE49-F238E27FC236}">
                  <a16:creationId xmlns:a16="http://schemas.microsoft.com/office/drawing/2014/main" id="{2414BA4A-6A45-C17B-E5BC-4D8DBE999FAF}"/>
                </a:ext>
              </a:extLst>
            </p:cNvPr>
            <p:cNvGrpSpPr/>
            <p:nvPr/>
          </p:nvGrpSpPr>
          <p:grpSpPr>
            <a:xfrm>
              <a:off x="5432073" y="2373993"/>
              <a:ext cx="2501280" cy="439964"/>
              <a:chOff x="5432073" y="2373993"/>
              <a:chExt cx="2501280" cy="439964"/>
            </a:xfrm>
          </p:grpSpPr>
          <p:sp>
            <p:nvSpPr>
              <p:cNvPr id="42" name="正方形/長方形 9">
                <a:extLst>
                  <a:ext uri="{FF2B5EF4-FFF2-40B4-BE49-F238E27FC236}">
                    <a16:creationId xmlns:a16="http://schemas.microsoft.com/office/drawing/2014/main" id="{9433835C-E947-D6C8-88E6-441C63F1A41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3" name="正方形/長方形 8">
                <a:extLst>
                  <a:ext uri="{FF2B5EF4-FFF2-40B4-BE49-F238E27FC236}">
                    <a16:creationId xmlns:a16="http://schemas.microsoft.com/office/drawing/2014/main" id="{1816905A-28A5-1025-9A2C-FBD0D603B622}"/>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4" name="グループ化 43">
                <a:extLst>
                  <a:ext uri="{FF2B5EF4-FFF2-40B4-BE49-F238E27FC236}">
                    <a16:creationId xmlns:a16="http://schemas.microsoft.com/office/drawing/2014/main" id="{DCF4CBBB-9554-3F3D-0E5F-CA2F33D39810}"/>
                  </a:ext>
                </a:extLst>
              </p:cNvPr>
              <p:cNvGrpSpPr/>
              <p:nvPr/>
            </p:nvGrpSpPr>
            <p:grpSpPr>
              <a:xfrm>
                <a:off x="5432073" y="2378013"/>
                <a:ext cx="475115" cy="431924"/>
                <a:chOff x="481382" y="4128535"/>
                <a:chExt cx="1584000" cy="1440000"/>
              </a:xfrm>
            </p:grpSpPr>
            <p:sp>
              <p:nvSpPr>
                <p:cNvPr id="51" name="正方形/長方形 5">
                  <a:extLst>
                    <a:ext uri="{FF2B5EF4-FFF2-40B4-BE49-F238E27FC236}">
                      <a16:creationId xmlns:a16="http://schemas.microsoft.com/office/drawing/2014/main" id="{862EEF3A-92A9-E4C1-68B8-6E9EB24BF9E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2" name="Picture 2">
                  <a:extLst>
                    <a:ext uri="{FF2B5EF4-FFF2-40B4-BE49-F238E27FC236}">
                      <a16:creationId xmlns:a16="http://schemas.microsoft.com/office/drawing/2014/main" id="{CB6F3784-A0FE-6160-D360-8B59485F2CA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17813A59-5121-397A-8E41-2C5DF0B38689}"/>
                  </a:ext>
                </a:extLst>
              </p:cNvPr>
              <p:cNvGrpSpPr/>
              <p:nvPr/>
            </p:nvGrpSpPr>
            <p:grpSpPr>
              <a:xfrm>
                <a:off x="5922308" y="2378013"/>
                <a:ext cx="475115" cy="431924"/>
                <a:chOff x="2123728" y="4094174"/>
                <a:chExt cx="1584000" cy="1440000"/>
              </a:xfrm>
            </p:grpSpPr>
            <p:sp>
              <p:nvSpPr>
                <p:cNvPr id="49" name="正方形/長方形 6">
                  <a:extLst>
                    <a:ext uri="{FF2B5EF4-FFF2-40B4-BE49-F238E27FC236}">
                      <a16:creationId xmlns:a16="http://schemas.microsoft.com/office/drawing/2014/main" id="{694A6605-EE9F-57C0-59F9-D105DE51C00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0" name="Picture 4" descr="ITC Learning Management System">
                  <a:extLst>
                    <a:ext uri="{FF2B5EF4-FFF2-40B4-BE49-F238E27FC236}">
                      <a16:creationId xmlns:a16="http://schemas.microsoft.com/office/drawing/2014/main" id="{DBFCADCD-7C02-5AD6-C95A-2ED46A1FAF9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グループ化 45">
                <a:extLst>
                  <a:ext uri="{FF2B5EF4-FFF2-40B4-BE49-F238E27FC236}">
                    <a16:creationId xmlns:a16="http://schemas.microsoft.com/office/drawing/2014/main" id="{B8E413E8-E1B0-18D6-3232-B7823869A256}"/>
                  </a:ext>
                </a:extLst>
              </p:cNvPr>
              <p:cNvGrpSpPr/>
              <p:nvPr/>
            </p:nvGrpSpPr>
            <p:grpSpPr>
              <a:xfrm>
                <a:off x="6412543" y="2378013"/>
                <a:ext cx="475115" cy="431924"/>
                <a:chOff x="3751026" y="4089184"/>
                <a:chExt cx="1584000" cy="1440000"/>
              </a:xfrm>
            </p:grpSpPr>
            <p:sp>
              <p:nvSpPr>
                <p:cNvPr id="47" name="正方形/長方形 36">
                  <a:extLst>
                    <a:ext uri="{FF2B5EF4-FFF2-40B4-BE49-F238E27FC236}">
                      <a16:creationId xmlns:a16="http://schemas.microsoft.com/office/drawing/2014/main" id="{AC6B6FC0-3F4B-1D6B-338D-04933E66869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8" name="Picture 6" descr="Zoomのロゴ">
                  <a:extLst>
                    <a:ext uri="{FF2B5EF4-FFF2-40B4-BE49-F238E27FC236}">
                      <a16:creationId xmlns:a16="http://schemas.microsoft.com/office/drawing/2014/main" id="{3120FFDF-529F-EA68-3999-78249439BF9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4" name="正方形/長方形 53">
            <a:extLst>
              <a:ext uri="{FF2B5EF4-FFF2-40B4-BE49-F238E27FC236}">
                <a16:creationId xmlns:a16="http://schemas.microsoft.com/office/drawing/2014/main" id="{F576F107-9E0E-DEEC-99CE-6515435AFE0C}"/>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7A14FDD-0DDD-C0B8-8112-AE1E09BCC9D2}"/>
              </a:ext>
            </a:extLst>
          </p:cNvPr>
          <p:cNvSpPr>
            <a:spLocks noGrp="1"/>
          </p:cNvSpPr>
          <p:nvPr>
            <p:ph type="title"/>
          </p:nvPr>
        </p:nvSpPr>
        <p:spPr/>
        <p:txBody>
          <a:bodyPr/>
          <a:lstStyle/>
          <a:p>
            <a:r>
              <a:rPr lang="ja-JP" altLang="en-US"/>
              <a:t>ユーザ名について</a:t>
            </a:r>
            <a:endParaRPr kumimoji="1" lang="ja-JP" altLang="en-US"/>
          </a:p>
        </p:txBody>
      </p:sp>
    </p:spTree>
    <p:extLst>
      <p:ext uri="{BB962C8B-B14F-4D97-AF65-F5344CB8AC3E}">
        <p14:creationId xmlns:p14="http://schemas.microsoft.com/office/powerpoint/2010/main" val="40244186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15673</TotalTime>
  <Words>3137</Words>
  <Application>Microsoft Macintosh PowerPoint</Application>
  <PresentationFormat>画面に合わせる (4:3)</PresentationFormat>
  <Paragraphs>659</Paragraphs>
  <Slides>48</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48</vt:i4>
      </vt:variant>
    </vt:vector>
  </HeadingPairs>
  <TitlesOfParts>
    <vt:vector size="53"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非常勤講師の UTokyo Account</vt:lpstr>
      <vt:lpstr>UTAS</vt:lpstr>
      <vt:lpstr>UTAS</vt:lpstr>
      <vt:lpstr>UTAS</vt:lpstr>
      <vt:lpstr>Zoom</vt:lpstr>
      <vt:lpstr>サインイン</vt:lpstr>
      <vt:lpstr>ミーティングの設定</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コース設定画面</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1275</cp:revision>
  <cp:lastPrinted>2022-03-12T07:41:18Z</cp:lastPrinted>
  <dcterms:created xsi:type="dcterms:W3CDTF">2020-03-09T13:20:48Z</dcterms:created>
  <dcterms:modified xsi:type="dcterms:W3CDTF">2022-09-13T09:16:44Z</dcterms:modified>
</cp:coreProperties>
</file>